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62ea01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62ea01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91c78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91c78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Eapen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982fa6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982fa6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and Eric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91c789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91c789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69e69d9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69e69d9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69e69d9c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69e69d9c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91c789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91c789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982fa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982fa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To be </a:t>
            </a:r>
            <a:r>
              <a:rPr lang="en"/>
              <a:t>edited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91c78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91c78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with anyone else chiming in about their future plans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CSI4999 - Project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 Center Management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922699" y="3458575"/>
            <a:ext cx="5298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By: Eapen James, Noah Giles, Aaron Goodfellow, Tyler Streu, Taylor Piot, Doris Gjata, Eric Myllyoja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178600"/>
            <a:ext cx="2643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2 Presentation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week plan for next sprint:</a:t>
            </a:r>
            <a:br>
              <a:rPr lang="en"/>
            </a:br>
            <a:r>
              <a:rPr lang="en"/>
              <a:t>	</a:t>
            </a:r>
            <a:r>
              <a:rPr lang="en" sz="1400"/>
              <a:t>Facility Backend Logic / Facility Rental UI / Backlog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Sprint Specifics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custom UI for user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facility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Facility Rental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type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 more after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2’s User Stories We focused on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As a User, I can login into my account in order to access the system.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As a User, I can sign up for an account.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As an Administrator, I will be able to lock and unlock user accounts.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As a User, I will be able to change my profile or update my information.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As an Administrator, I can create accounts for other users or administrators.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" y="1302075"/>
            <a:ext cx="8839201" cy="263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of UI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00" y="1394323"/>
            <a:ext cx="5646399" cy="31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15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5294" r="2624" t="20267"/>
          <a:stretch/>
        </p:blipFill>
        <p:spPr>
          <a:xfrm>
            <a:off x="192550" y="741950"/>
            <a:ext cx="8420227" cy="4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93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0967" l="5348" r="-1207" t="20445"/>
          <a:stretch/>
        </p:blipFill>
        <p:spPr>
          <a:xfrm>
            <a:off x="528675" y="1124400"/>
            <a:ext cx="7596624" cy="31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/>
              <a:t>User account can be created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sign in to their account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log out of their account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has more </a:t>
            </a:r>
            <a:r>
              <a:rPr lang="en"/>
              <a:t>privileges</a:t>
            </a:r>
            <a:r>
              <a:rPr lang="en"/>
              <a:t> than user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can enable/disable user accounts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verification sends link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/ Admins can change their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/ Admins can get help with forgotten passwords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and UI </a:t>
            </a: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JHipster’s Frontend framework is a mess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thinking of changing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may just keep the default JHipster and just modify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confusions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the frontend confusion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Organization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54500" cy="4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DEMO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