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138" y="-28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1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3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3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79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Desarrollo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API RESTful </a:t>
            </a:r>
            <a:r>
              <a:rPr dirty="0" err="1"/>
              <a:t>en</a:t>
            </a:r>
            <a:r>
              <a:rPr dirty="0"/>
              <a:t> Flask para 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 smtClean="0"/>
              <a:t>Productos</a:t>
            </a:r>
            <a:r>
              <a:rPr dirty="0" smtClean="0"/>
              <a:t> y </a:t>
            </a:r>
            <a:r>
              <a:rPr dirty="0" err="1" smtClean="0"/>
              <a:t>Clientes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4965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 err="1"/>
              <a:t>Implementación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API </a:t>
            </a:r>
            <a:r>
              <a:rPr dirty="0" err="1"/>
              <a:t>segura</a:t>
            </a:r>
            <a:r>
              <a:rPr dirty="0"/>
              <a:t> para </a:t>
            </a:r>
            <a:r>
              <a:rPr dirty="0" err="1"/>
              <a:t>manejar</a:t>
            </a:r>
            <a:r>
              <a:rPr dirty="0"/>
              <a:t> </a:t>
            </a:r>
            <a:r>
              <a:rPr dirty="0" err="1"/>
              <a:t>productos</a:t>
            </a:r>
            <a:r>
              <a:rPr dirty="0"/>
              <a:t> y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utilizando</a:t>
            </a:r>
            <a:r>
              <a:rPr dirty="0"/>
              <a:t> Flask, </a:t>
            </a:r>
            <a:r>
              <a:rPr dirty="0" err="1"/>
              <a:t>SQLAlchemy</a:t>
            </a:r>
            <a:r>
              <a:rPr dirty="0"/>
              <a:t>, Marshmallow y </a:t>
            </a:r>
            <a:r>
              <a:rPr dirty="0" err="1"/>
              <a:t>otras</a:t>
            </a:r>
            <a:r>
              <a:rPr dirty="0"/>
              <a:t> </a:t>
            </a:r>
            <a:r>
              <a:rPr dirty="0" err="1"/>
              <a:t>herramientas</a:t>
            </a:r>
            <a:r>
              <a:rPr dirty="0"/>
              <a:t> clave.</a:t>
            </a:r>
          </a:p>
        </p:txBody>
      </p:sp>
      <p:pic>
        <p:nvPicPr>
          <p:cNvPr id="1026" name="Picture 2" descr="Api - Iconos gratis de computad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3899478"/>
            <a:ext cx="2600325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618" y="304799"/>
            <a:ext cx="796636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000">
                <a:solidFill>
                  <a:srgbClr val="000000"/>
                </a:solidFill>
                <a:latin typeface="Courier New"/>
              </a:defRPr>
            </a:pP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class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APITestCase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unittest.TestCase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):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@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classmethod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def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setUpClass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cls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):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app.config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['TESTING'] = True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app.config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['SQLALCHEMY_DATABASE_URI'] = '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sqlite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:///:memory:'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cls.client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app.test_client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()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    with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app.app_context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():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       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db.create_all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()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@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classmethod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def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tearDownClass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cls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):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    with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app.app_context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():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       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db.drop_all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()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def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test_create_product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(self):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    response =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self.client.post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('/product',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json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={'name': 'Test Product', 'description': 'Test Description', 'price': 99.99, 'quantity': 10})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self.assertEqual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response.status_code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, 201)</a:t>
            </a:r>
            <a:br>
              <a:rPr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self.assertIn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('Test Product', 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response.get_data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sz="1600" dirty="0" err="1">
                <a:solidFill>
                  <a:schemeClr val="tx1">
                    <a:lumMod val="95000"/>
                  </a:schemeClr>
                </a:solidFill>
              </a:rPr>
              <a:t>as_text</a:t>
            </a:r>
            <a:r>
              <a:rPr sz="1600" dirty="0">
                <a:solidFill>
                  <a:schemeClr val="tx1">
                    <a:lumMod val="95000"/>
                  </a:schemeClr>
                </a:solidFill>
              </a:rPr>
              <a:t>=True</a:t>
            </a:r>
            <a:r>
              <a:rPr sz="1600" dirty="0" smtClean="0">
                <a:solidFill>
                  <a:schemeClr val="tx1">
                    <a:lumMod val="95000"/>
                  </a:schemeClr>
                </a:solidFill>
              </a:rPr>
              <a:t>))</a:t>
            </a:r>
            <a:endParaRPr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7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y Logs de Auditoría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1612687"/>
            <a:ext cx="7524003" cy="3636510"/>
          </a:xfrm>
        </p:spPr>
        <p:txBody>
          <a:bodyPr>
            <a:normAutofit/>
          </a:bodyPr>
          <a:lstStyle/>
          <a:p>
            <a:r>
              <a:rPr dirty="0" smtClean="0"/>
              <a:t>Logs </a:t>
            </a:r>
            <a:r>
              <a:rPr dirty="0"/>
              <a:t>de </a:t>
            </a:r>
            <a:r>
              <a:rPr dirty="0" err="1"/>
              <a:t>Auditoría</a:t>
            </a:r>
            <a:r>
              <a:rPr dirty="0" smtClean="0"/>
              <a:t>: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354930"/>
            <a:ext cx="8782050" cy="7361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y 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400" b="1" dirty="0" err="1"/>
              <a:t>Logros</a:t>
            </a:r>
            <a:r>
              <a:rPr sz="2400" b="1" dirty="0"/>
              <a:t> del Proyecto:</a:t>
            </a:r>
          </a:p>
          <a:p>
            <a:r>
              <a:rPr dirty="0"/>
              <a:t>- API </a:t>
            </a:r>
            <a:r>
              <a:rPr dirty="0" err="1"/>
              <a:t>funcional</a:t>
            </a:r>
            <a:r>
              <a:rPr dirty="0"/>
              <a:t> con </a:t>
            </a:r>
            <a:r>
              <a:rPr dirty="0" err="1"/>
              <a:t>manejo</a:t>
            </a:r>
            <a:r>
              <a:rPr dirty="0"/>
              <a:t> </a:t>
            </a:r>
            <a:r>
              <a:rPr dirty="0" err="1"/>
              <a:t>seguro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, </a:t>
            </a:r>
            <a:r>
              <a:rPr dirty="0" err="1"/>
              <a:t>validación</a:t>
            </a:r>
            <a:r>
              <a:rPr dirty="0"/>
              <a:t>, y </a:t>
            </a:r>
            <a:r>
              <a:rPr dirty="0" err="1"/>
              <a:t>auditoría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buNone/>
            </a:pPr>
            <a:r>
              <a:rPr sz="2400" b="1" dirty="0" err="1"/>
              <a:t>Mejoras</a:t>
            </a:r>
            <a:r>
              <a:rPr sz="2400" b="1" dirty="0"/>
              <a:t> </a:t>
            </a:r>
            <a:r>
              <a:rPr sz="2400" b="1" dirty="0" err="1"/>
              <a:t>Futuras</a:t>
            </a:r>
            <a:r>
              <a:rPr sz="2400" b="1" dirty="0"/>
              <a:t>:</a:t>
            </a:r>
          </a:p>
          <a:p>
            <a:r>
              <a:rPr dirty="0"/>
              <a:t>- </a:t>
            </a:r>
            <a:r>
              <a:rPr dirty="0" err="1"/>
              <a:t>Implementación</a:t>
            </a:r>
            <a:r>
              <a:rPr dirty="0"/>
              <a:t> de </a:t>
            </a:r>
            <a:r>
              <a:rPr dirty="0" err="1"/>
              <a:t>autenticación</a:t>
            </a:r>
            <a:r>
              <a:rPr dirty="0"/>
              <a:t> y </a:t>
            </a:r>
            <a:r>
              <a:rPr dirty="0" err="1"/>
              <a:t>autorización</a:t>
            </a:r>
            <a:endParaRPr dirty="0"/>
          </a:p>
          <a:p>
            <a:r>
              <a:rPr dirty="0"/>
              <a:t>- </a:t>
            </a:r>
            <a:r>
              <a:rPr dirty="0" err="1"/>
              <a:t>Mejora</a:t>
            </a:r>
            <a:r>
              <a:rPr dirty="0"/>
              <a:t> de la </a:t>
            </a:r>
            <a:r>
              <a:rPr dirty="0" err="1"/>
              <a:t>seguridad</a:t>
            </a:r>
            <a:r>
              <a:rPr dirty="0"/>
              <a:t> (e.g., JWT para </a:t>
            </a:r>
            <a:r>
              <a:rPr dirty="0" err="1"/>
              <a:t>autenticar</a:t>
            </a:r>
            <a:r>
              <a:rPr dirty="0"/>
              <a:t> </a:t>
            </a:r>
            <a:r>
              <a:rPr dirty="0" err="1"/>
              <a:t>usuarios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Escalabilidad</a:t>
            </a:r>
            <a:r>
              <a:rPr dirty="0"/>
              <a:t> con bases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robustas</a:t>
            </a:r>
            <a:r>
              <a:rPr dirty="0"/>
              <a:t> (e.g., PostgreSQL)</a:t>
            </a:r>
          </a:p>
          <a:p>
            <a:endParaRPr dirty="0"/>
          </a:p>
          <a:p>
            <a:pPr marL="0" indent="0">
              <a:buNone/>
            </a:pPr>
            <a:r>
              <a:rPr sz="2400" b="1" dirty="0" err="1"/>
              <a:t>Siguientes</a:t>
            </a:r>
            <a:r>
              <a:rPr sz="2400" b="1" dirty="0"/>
              <a:t> </a:t>
            </a:r>
            <a:r>
              <a:rPr sz="2400" b="1" dirty="0" err="1"/>
              <a:t>Pasos</a:t>
            </a:r>
            <a:r>
              <a:rPr sz="2400" b="1" dirty="0"/>
              <a:t>:</a:t>
            </a:r>
          </a:p>
          <a:p>
            <a:r>
              <a:rPr dirty="0"/>
              <a:t>- Planes para </a:t>
            </a:r>
            <a:r>
              <a:rPr dirty="0" err="1"/>
              <a:t>pruebas</a:t>
            </a:r>
            <a:r>
              <a:rPr dirty="0"/>
              <a:t> de </a:t>
            </a:r>
            <a:r>
              <a:rPr dirty="0" err="1"/>
              <a:t>carga</a:t>
            </a:r>
            <a:r>
              <a:rPr dirty="0"/>
              <a:t>, </a:t>
            </a:r>
            <a:r>
              <a:rPr dirty="0" err="1"/>
              <a:t>optimización</a:t>
            </a:r>
            <a:r>
              <a:rPr dirty="0"/>
              <a:t> y </a:t>
            </a:r>
            <a:r>
              <a:rPr dirty="0" err="1"/>
              <a:t>despliegue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un </a:t>
            </a:r>
            <a:r>
              <a:rPr dirty="0" err="1"/>
              <a:t>entorno</a:t>
            </a:r>
            <a:r>
              <a:rPr dirty="0"/>
              <a:t> de </a:t>
            </a:r>
            <a:r>
              <a:rPr dirty="0" err="1"/>
              <a:t>producción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al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430105"/>
            <a:ext cx="7524003" cy="36365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3300" b="1" dirty="0" err="1"/>
              <a:t>Objetivo</a:t>
            </a:r>
            <a:r>
              <a:rPr sz="3300" b="1" dirty="0"/>
              <a:t>:</a:t>
            </a:r>
          </a:p>
          <a:p>
            <a:r>
              <a:rPr dirty="0" err="1"/>
              <a:t>Desarrollar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API RESTful para la 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`Product` y `Client`.</a:t>
            </a:r>
          </a:p>
          <a:p>
            <a:r>
              <a:rPr dirty="0" err="1"/>
              <a:t>Garantizar</a:t>
            </a:r>
            <a:r>
              <a:rPr dirty="0"/>
              <a:t> </a:t>
            </a:r>
            <a:r>
              <a:rPr dirty="0" err="1"/>
              <a:t>prácticas</a:t>
            </a:r>
            <a:r>
              <a:rPr dirty="0"/>
              <a:t> de </a:t>
            </a:r>
            <a:r>
              <a:rPr dirty="0" err="1"/>
              <a:t>codificación</a:t>
            </a:r>
            <a:r>
              <a:rPr dirty="0"/>
              <a:t> </a:t>
            </a:r>
            <a:r>
              <a:rPr dirty="0" err="1"/>
              <a:t>segura</a:t>
            </a:r>
            <a:r>
              <a:rPr dirty="0"/>
              <a:t>, control de </a:t>
            </a:r>
            <a:r>
              <a:rPr dirty="0" err="1"/>
              <a:t>acceso</a:t>
            </a:r>
            <a:r>
              <a:rPr dirty="0"/>
              <a:t> y </a:t>
            </a:r>
            <a:r>
              <a:rPr dirty="0" err="1"/>
              <a:t>auditoría</a:t>
            </a:r>
            <a:r>
              <a:rPr dirty="0"/>
              <a:t> de </a:t>
            </a:r>
            <a:r>
              <a:rPr dirty="0" err="1"/>
              <a:t>transacciones</a:t>
            </a:r>
            <a:r>
              <a:rPr dirty="0"/>
              <a:t>.</a:t>
            </a:r>
          </a:p>
          <a:p>
            <a:endParaRPr sz="2600" b="1" dirty="0"/>
          </a:p>
          <a:p>
            <a:pPr marL="0" indent="0">
              <a:buNone/>
            </a:pPr>
            <a:r>
              <a:rPr sz="2600" b="1" dirty="0" err="1"/>
              <a:t>Herramientas</a:t>
            </a:r>
            <a:r>
              <a:rPr sz="2600" b="1" dirty="0"/>
              <a:t> </a:t>
            </a:r>
            <a:r>
              <a:rPr sz="2600" b="1" dirty="0" err="1"/>
              <a:t>Utilizadas</a:t>
            </a:r>
            <a:r>
              <a:rPr sz="2600" b="1" dirty="0"/>
              <a:t>:</a:t>
            </a:r>
          </a:p>
          <a:p>
            <a:r>
              <a:rPr dirty="0"/>
              <a:t>- Flask</a:t>
            </a:r>
          </a:p>
          <a:p>
            <a:r>
              <a:rPr dirty="0"/>
              <a:t>- </a:t>
            </a:r>
            <a:r>
              <a:rPr dirty="0" err="1"/>
              <a:t>SQLAlchemy</a:t>
            </a:r>
            <a:endParaRPr dirty="0"/>
          </a:p>
          <a:p>
            <a:r>
              <a:rPr dirty="0"/>
              <a:t>- Marshmallow</a:t>
            </a:r>
          </a:p>
          <a:p>
            <a:r>
              <a:rPr dirty="0"/>
              <a:t>- Flask-Limiter</a:t>
            </a:r>
          </a:p>
          <a:p>
            <a:r>
              <a:rPr dirty="0"/>
              <a:t>- Logging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Estructura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48" y="1961147"/>
            <a:ext cx="6962403" cy="2197313"/>
          </a:xfrm>
        </p:spPr>
        <p:txBody>
          <a:bodyPr>
            <a:normAutofit/>
          </a:bodyPr>
          <a:lstStyle/>
          <a:p>
            <a:r>
              <a:rPr dirty="0" err="1"/>
              <a:t>Arquitectura</a:t>
            </a:r>
            <a:r>
              <a:rPr dirty="0"/>
              <a:t> General:</a:t>
            </a:r>
          </a:p>
          <a:p>
            <a:r>
              <a:rPr dirty="0"/>
              <a:t>- Flask </a:t>
            </a:r>
            <a:r>
              <a:rPr dirty="0" err="1"/>
              <a:t>actúa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el </a:t>
            </a:r>
            <a:r>
              <a:rPr dirty="0" err="1"/>
              <a:t>servidor</a:t>
            </a:r>
            <a:r>
              <a:rPr dirty="0"/>
              <a:t> web.</a:t>
            </a:r>
          </a:p>
          <a:p>
            <a:r>
              <a:rPr dirty="0"/>
              <a:t>- </a:t>
            </a:r>
            <a:r>
              <a:rPr dirty="0" err="1"/>
              <a:t>SQLAlchemy</a:t>
            </a:r>
            <a:r>
              <a:rPr dirty="0"/>
              <a:t> </a:t>
            </a:r>
            <a:r>
              <a:rPr dirty="0" err="1"/>
              <a:t>maneja</a:t>
            </a:r>
            <a:r>
              <a:rPr dirty="0"/>
              <a:t> la base de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r>
              <a:rPr dirty="0"/>
              <a:t>- Marshmallow </a:t>
            </a:r>
            <a:r>
              <a:rPr dirty="0" err="1"/>
              <a:t>valida</a:t>
            </a:r>
            <a:r>
              <a:rPr dirty="0"/>
              <a:t> y </a:t>
            </a:r>
            <a:r>
              <a:rPr dirty="0" err="1"/>
              <a:t>serializa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 smtClean="0"/>
              <a:t>Diagrama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Componentes</a:t>
            </a:r>
            <a:r>
              <a:rPr dirty="0" smtClean="0"/>
              <a:t>:</a:t>
            </a:r>
            <a:endParaRPr lang="es-EC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0" t="25126" r="22576" b="28094"/>
          <a:stretch/>
        </p:blipFill>
        <p:spPr>
          <a:xfrm>
            <a:off x="1610836" y="4139046"/>
            <a:ext cx="6171706" cy="25665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Configuración de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 err="1"/>
              <a:t>Propósito</a:t>
            </a:r>
            <a:r>
              <a:rPr dirty="0"/>
              <a:t>:</a:t>
            </a:r>
          </a:p>
          <a:p>
            <a:r>
              <a:rPr dirty="0"/>
              <a:t>Registrar </a:t>
            </a:r>
            <a:r>
              <a:rPr dirty="0" err="1"/>
              <a:t>eventos</a:t>
            </a:r>
            <a:r>
              <a:rPr dirty="0"/>
              <a:t> </a:t>
            </a:r>
            <a:r>
              <a:rPr dirty="0" err="1"/>
              <a:t>importantes</a:t>
            </a:r>
            <a:r>
              <a:rPr dirty="0"/>
              <a:t>, </a:t>
            </a:r>
            <a:r>
              <a:rPr dirty="0" err="1"/>
              <a:t>errores</a:t>
            </a:r>
            <a:r>
              <a:rPr dirty="0"/>
              <a:t>, y </a:t>
            </a:r>
            <a:r>
              <a:rPr dirty="0" err="1"/>
              <a:t>actividades</a:t>
            </a:r>
            <a:r>
              <a:rPr dirty="0"/>
              <a:t> de </a:t>
            </a:r>
            <a:r>
              <a:rPr dirty="0" err="1"/>
              <a:t>auditoría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sz="2000" b="1" dirty="0" err="1" smtClean="0"/>
              <a:t>Configuración</a:t>
            </a:r>
            <a:r>
              <a:rPr sz="2000" b="1" dirty="0" smtClean="0"/>
              <a:t> </a:t>
            </a:r>
            <a:r>
              <a:rPr sz="2000" b="1" dirty="0"/>
              <a:t>de Logging:</a:t>
            </a:r>
          </a:p>
          <a:p>
            <a:r>
              <a:rPr dirty="0"/>
              <a:t>- </a:t>
            </a:r>
            <a:r>
              <a:rPr dirty="0" err="1"/>
              <a:t>Formateadores</a:t>
            </a:r>
            <a:r>
              <a:rPr dirty="0"/>
              <a:t> (`default`, `audit`)</a:t>
            </a:r>
          </a:p>
          <a:p>
            <a:r>
              <a:rPr dirty="0"/>
              <a:t>- </a:t>
            </a:r>
            <a:r>
              <a:rPr dirty="0" err="1"/>
              <a:t>Manejadores</a:t>
            </a:r>
            <a:r>
              <a:rPr dirty="0"/>
              <a:t> (`console`, `file`, `</a:t>
            </a:r>
            <a:r>
              <a:rPr dirty="0" err="1"/>
              <a:t>audit_file</a:t>
            </a:r>
            <a:r>
              <a:rPr dirty="0"/>
              <a:t>`)</a:t>
            </a:r>
          </a:p>
          <a:p>
            <a:r>
              <a:rPr dirty="0"/>
              <a:t>- Logger de </a:t>
            </a:r>
            <a:r>
              <a:rPr dirty="0" err="1"/>
              <a:t>auditoría</a:t>
            </a:r>
            <a:r>
              <a:rPr dirty="0"/>
              <a:t> (`audit`)</a:t>
            </a:r>
          </a:p>
          <a:p>
            <a:endParaRPr dirty="0"/>
          </a:p>
          <a:p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Relevante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0981"/>
            <a:ext cx="9033165" cy="5917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b="1" dirty="0"/>
          </a:p>
          <a:p>
            <a:pPr algn="l">
              <a:defRPr sz="1000">
                <a:solidFill>
                  <a:srgbClr val="000000"/>
                </a:solidFill>
                <a:latin typeface="Courier New"/>
              </a:defRPr>
            </a:pP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from 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logging.config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import 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dictConfig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dictConfig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({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"version": 1,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"formatters": {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    "default": {"format": "[%(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asctime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)s] %(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levelname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)s %(filename)s:%(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lineno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)d - %(message)s", "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datefmt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": "%Y-%m-%d %H:%M:%S"},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    "audit": {"format": "[%(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asctime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)s] [AUDIT] %(message)s", "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datefmt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": "%Y-%m-%d %H:%M:%S"}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},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"handlers": {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    "console": {"class": "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logging.StreamHandler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", "stream": "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ext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://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sys.stdout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", "formatter": "default"},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    "file": {"class": "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logging.FileHandler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", "filename": "flask.log", "formatter": "default"},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    "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audit_file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": {"class": "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logging.FileHandler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", "filename": "audit.log", "formatter": "audit"}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},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"root": {"level": "DEBUG", "handlers": ["console", "file"]},</a:t>
            </a:r>
            <a:br>
              <a:rPr sz="16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    "loggers": {"audit": {"level": "INFO", "handlers": ["</a:t>
            </a:r>
            <a:r>
              <a:rPr sz="1600" b="1" dirty="0" err="1">
                <a:solidFill>
                  <a:schemeClr val="tx1">
                    <a:lumMod val="95000"/>
                  </a:schemeClr>
                </a:solidFill>
              </a:rPr>
              <a:t>audit_file</a:t>
            </a:r>
            <a:r>
              <a:rPr sz="1600" b="1" dirty="0">
                <a:solidFill>
                  <a:schemeClr val="tx1">
                    <a:lumMod val="95000"/>
                  </a:schemeClr>
                </a:solidFill>
              </a:rPr>
              <a:t>"], "propagate": False}}</a:t>
            </a: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sz="1050" dirty="0">
                <a:solidFill>
                  <a:schemeClr val="tx1">
                    <a:lumMod val="95000"/>
                  </a:schemeClr>
                </a:solidFill>
              </a:rPr>
            </a:b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0548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 err="1">
                <a:solidFill>
                  <a:schemeClr val="tx1">
                    <a:lumMod val="95000"/>
                  </a:schemeClr>
                </a:solidFill>
              </a:rPr>
              <a:t>Modelo</a:t>
            </a:r>
            <a:r>
              <a:rPr b="1" dirty="0">
                <a:solidFill>
                  <a:schemeClr val="tx1">
                    <a:lumMod val="95000"/>
                  </a:schemeClr>
                </a:solidFill>
              </a:rPr>
              <a:t> `Product`:</a:t>
            </a:r>
          </a:p>
          <a:p>
            <a:r>
              <a:rPr dirty="0"/>
              <a:t>- </a:t>
            </a:r>
            <a:r>
              <a:rPr dirty="0" err="1"/>
              <a:t>Atributos</a:t>
            </a:r>
            <a:r>
              <a:rPr dirty="0"/>
              <a:t>: `id`, `name`, `description`, `price`, `quantity`</a:t>
            </a:r>
          </a:p>
          <a:p>
            <a:endParaRPr dirty="0"/>
          </a:p>
          <a:p>
            <a:pPr marL="0" indent="0">
              <a:buNone/>
            </a:pPr>
            <a:r>
              <a:rPr b="1" dirty="0" err="1">
                <a:solidFill>
                  <a:schemeClr val="tx1">
                    <a:lumMod val="95000"/>
                  </a:schemeClr>
                </a:solidFill>
              </a:rPr>
              <a:t>Modelo</a:t>
            </a:r>
            <a:r>
              <a:rPr b="1" dirty="0">
                <a:solidFill>
                  <a:schemeClr val="tx1">
                    <a:lumMod val="95000"/>
                  </a:schemeClr>
                </a:solidFill>
              </a:rPr>
              <a:t> `Client`:</a:t>
            </a:r>
          </a:p>
          <a:p>
            <a:r>
              <a:rPr dirty="0"/>
              <a:t>- </a:t>
            </a:r>
            <a:r>
              <a:rPr dirty="0" err="1"/>
              <a:t>Atributos</a:t>
            </a:r>
            <a:r>
              <a:rPr dirty="0"/>
              <a:t>: `id`, `name`, `email`</a:t>
            </a:r>
          </a:p>
          <a:p>
            <a:r>
              <a:rPr dirty="0"/>
              <a:t>- </a:t>
            </a:r>
            <a:r>
              <a:rPr dirty="0" err="1"/>
              <a:t>Restricciones</a:t>
            </a:r>
            <a:r>
              <a:rPr dirty="0"/>
              <a:t>: `email` </a:t>
            </a:r>
            <a:r>
              <a:rPr dirty="0" err="1"/>
              <a:t>debe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</a:t>
            </a:r>
            <a:r>
              <a:rPr dirty="0" err="1"/>
              <a:t>único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b="1" dirty="0" err="1"/>
              <a:t>Validación</a:t>
            </a:r>
            <a:r>
              <a:rPr b="1" dirty="0"/>
              <a:t> con Marshmallow:</a:t>
            </a:r>
          </a:p>
          <a:p>
            <a:r>
              <a:rPr dirty="0"/>
              <a:t>- </a:t>
            </a:r>
            <a:r>
              <a:rPr dirty="0" err="1"/>
              <a:t>Validación</a:t>
            </a:r>
            <a:r>
              <a:rPr dirty="0"/>
              <a:t> de </a:t>
            </a: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y </a:t>
            </a:r>
            <a:r>
              <a:rPr dirty="0" err="1"/>
              <a:t>restricciones</a:t>
            </a:r>
            <a:r>
              <a:rPr dirty="0"/>
              <a:t> de </a:t>
            </a:r>
            <a:r>
              <a:rPr dirty="0" err="1"/>
              <a:t>longitud</a:t>
            </a:r>
            <a:endParaRPr dirty="0"/>
          </a:p>
          <a:p>
            <a:r>
              <a:rPr dirty="0"/>
              <a:t>- </a:t>
            </a:r>
            <a:r>
              <a:rPr dirty="0" err="1"/>
              <a:t>Ejemplos</a:t>
            </a:r>
            <a:r>
              <a:rPr dirty="0"/>
              <a:t> de </a:t>
            </a:r>
            <a:r>
              <a:rPr dirty="0" err="1"/>
              <a:t>validaciones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`</a:t>
            </a:r>
            <a:r>
              <a:rPr dirty="0" err="1"/>
              <a:t>validate.Length</a:t>
            </a:r>
            <a:r>
              <a:rPr dirty="0"/>
              <a:t>` y `</a:t>
            </a:r>
            <a:r>
              <a:rPr dirty="0" err="1"/>
              <a:t>validate.Range</a:t>
            </a: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 de la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8003803" cy="40007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b="1" dirty="0" err="1">
                <a:solidFill>
                  <a:schemeClr val="tx1">
                    <a:lumMod val="95000"/>
                  </a:schemeClr>
                </a:solidFill>
              </a:rPr>
              <a:t>Lista</a:t>
            </a:r>
            <a:r>
              <a:rPr b="1" dirty="0">
                <a:solidFill>
                  <a:schemeClr val="tx1">
                    <a:lumMod val="95000"/>
                  </a:schemeClr>
                </a:solidFill>
              </a:rPr>
              <a:t> de Endpoints:</a:t>
            </a:r>
          </a:p>
          <a:p>
            <a:r>
              <a:rPr dirty="0"/>
              <a:t>- **GET /products:** </a:t>
            </a:r>
            <a:r>
              <a:rPr dirty="0" err="1"/>
              <a:t>Devuelve</a:t>
            </a:r>
            <a:r>
              <a:rPr dirty="0"/>
              <a:t> la </a:t>
            </a:r>
            <a:r>
              <a:rPr dirty="0" err="1"/>
              <a:t>lista</a:t>
            </a:r>
            <a:r>
              <a:rPr dirty="0"/>
              <a:t> de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productos</a:t>
            </a:r>
            <a:endParaRPr dirty="0"/>
          </a:p>
          <a:p>
            <a:r>
              <a:rPr dirty="0"/>
              <a:t>- **GET /products/&lt;id&gt;:** </a:t>
            </a:r>
            <a:r>
              <a:rPr dirty="0" err="1"/>
              <a:t>Devuelve</a:t>
            </a:r>
            <a:r>
              <a:rPr dirty="0"/>
              <a:t> un </a:t>
            </a:r>
            <a:r>
              <a:rPr dirty="0" err="1"/>
              <a:t>producto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ID</a:t>
            </a:r>
          </a:p>
          <a:p>
            <a:r>
              <a:rPr dirty="0"/>
              <a:t>- **POST /product:** </a:t>
            </a:r>
            <a:r>
              <a:rPr dirty="0" err="1"/>
              <a:t>Crea</a:t>
            </a:r>
            <a:r>
              <a:rPr dirty="0"/>
              <a:t> un </a:t>
            </a:r>
            <a:r>
              <a:rPr dirty="0" err="1"/>
              <a:t>nuevo</a:t>
            </a:r>
            <a:r>
              <a:rPr dirty="0"/>
              <a:t> </a:t>
            </a:r>
            <a:r>
              <a:rPr dirty="0" err="1"/>
              <a:t>producto</a:t>
            </a:r>
            <a:endParaRPr dirty="0"/>
          </a:p>
          <a:p>
            <a:r>
              <a:rPr dirty="0"/>
              <a:t>- **PUT /product/&lt;id&gt;:** </a:t>
            </a:r>
            <a:r>
              <a:rPr dirty="0" err="1"/>
              <a:t>Actualiza</a:t>
            </a:r>
            <a:r>
              <a:rPr dirty="0"/>
              <a:t> un </a:t>
            </a:r>
            <a:r>
              <a:rPr dirty="0" err="1"/>
              <a:t>producto</a:t>
            </a:r>
            <a:r>
              <a:rPr dirty="0"/>
              <a:t> </a:t>
            </a:r>
            <a:r>
              <a:rPr dirty="0" err="1"/>
              <a:t>existente</a:t>
            </a:r>
            <a:endParaRPr dirty="0"/>
          </a:p>
          <a:p>
            <a:r>
              <a:rPr dirty="0"/>
              <a:t>- **DELETE /product/&lt;id&gt;:** </a:t>
            </a:r>
            <a:r>
              <a:rPr dirty="0" err="1"/>
              <a:t>Elimina</a:t>
            </a:r>
            <a:r>
              <a:rPr dirty="0"/>
              <a:t> un </a:t>
            </a:r>
            <a:r>
              <a:rPr dirty="0" err="1"/>
              <a:t>producto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ID</a:t>
            </a:r>
          </a:p>
          <a:p>
            <a:endParaRPr dirty="0"/>
          </a:p>
          <a:p>
            <a:pPr marL="0" indent="0">
              <a:buNone/>
            </a:pPr>
            <a:r>
              <a:rPr b="1" dirty="0" err="1" smtClean="0"/>
              <a:t>Implementación</a:t>
            </a:r>
            <a:r>
              <a:rPr lang="es-EC" b="1" dirty="0" smtClean="0"/>
              <a:t> Y Testeo</a:t>
            </a:r>
            <a:r>
              <a:rPr b="1" dirty="0" smtClean="0"/>
              <a:t>:</a:t>
            </a:r>
            <a:endParaRPr lang="es-EC" b="1" dirty="0" smtClean="0"/>
          </a:p>
          <a:p>
            <a:pPr marL="0" indent="0">
              <a:buNone/>
            </a:pPr>
            <a:r>
              <a:rPr lang="es-EC" dirty="0" err="1"/>
              <a:t>curl</a:t>
            </a:r>
            <a:r>
              <a:rPr lang="es-EC" dirty="0"/>
              <a:t> --</a:t>
            </a:r>
            <a:r>
              <a:rPr lang="es-EC" dirty="0" err="1"/>
              <a:t>header</a:t>
            </a:r>
            <a:r>
              <a:rPr lang="es-EC" dirty="0"/>
              <a:t> "Content-</a:t>
            </a:r>
            <a:r>
              <a:rPr lang="es-EC" dirty="0" err="1"/>
              <a:t>Type</a:t>
            </a:r>
            <a:r>
              <a:rPr lang="es-EC" dirty="0"/>
              <a:t>: </a:t>
            </a:r>
            <a:r>
              <a:rPr lang="es-EC" dirty="0" err="1"/>
              <a:t>application</a:t>
            </a:r>
            <a:r>
              <a:rPr lang="es-EC" dirty="0"/>
              <a:t>/</a:t>
            </a:r>
            <a:r>
              <a:rPr lang="es-EC" dirty="0" err="1"/>
              <a:t>json</a:t>
            </a:r>
            <a:r>
              <a:rPr lang="es-EC" dirty="0"/>
              <a:t>" --request POST --data @</a:t>
            </a:r>
            <a:r>
              <a:rPr lang="es-EC" dirty="0" err="1"/>
              <a:t>clients.json</a:t>
            </a:r>
            <a:r>
              <a:rPr lang="es-EC" dirty="0"/>
              <a:t> -v http://</a:t>
            </a:r>
            <a:r>
              <a:rPr lang="es-EC" dirty="0" smtClean="0"/>
              <a:t>localhost:7002/clients/bulk </a:t>
            </a:r>
          </a:p>
          <a:p>
            <a:pPr marL="0" indent="0">
              <a:buNone/>
            </a:pPr>
            <a:r>
              <a:rPr lang="es-EC" dirty="0" err="1"/>
              <a:t>curl</a:t>
            </a:r>
            <a:r>
              <a:rPr lang="es-EC" dirty="0"/>
              <a:t> --</a:t>
            </a:r>
            <a:r>
              <a:rPr lang="es-EC" dirty="0" err="1"/>
              <a:t>header</a:t>
            </a:r>
            <a:r>
              <a:rPr lang="es-EC" dirty="0"/>
              <a:t> "Content-</a:t>
            </a:r>
            <a:r>
              <a:rPr lang="es-EC" dirty="0" err="1"/>
              <a:t>Type</a:t>
            </a:r>
            <a:r>
              <a:rPr lang="es-EC" dirty="0"/>
              <a:t>: </a:t>
            </a:r>
            <a:r>
              <a:rPr lang="es-EC" dirty="0" err="1"/>
              <a:t>application</a:t>
            </a:r>
            <a:r>
              <a:rPr lang="es-EC" dirty="0"/>
              <a:t>/</a:t>
            </a:r>
            <a:r>
              <a:rPr lang="es-EC" dirty="0" err="1"/>
              <a:t>json</a:t>
            </a:r>
            <a:r>
              <a:rPr lang="es-EC" dirty="0"/>
              <a:t>" --request POST --data @</a:t>
            </a:r>
            <a:r>
              <a:rPr lang="es-EC" dirty="0" err="1"/>
              <a:t>products.json</a:t>
            </a:r>
            <a:r>
              <a:rPr lang="es-EC" dirty="0"/>
              <a:t> -v http://localhost:7002/products/bulk</a:t>
            </a:r>
          </a:p>
          <a:p>
            <a:pPr marL="0" indent="0">
              <a:buNone/>
            </a:pPr>
            <a:r>
              <a:rPr lang="es-EC" dirty="0" err="1" smtClean="0"/>
              <a:t>curl</a:t>
            </a:r>
            <a:r>
              <a:rPr lang="es-EC" dirty="0" smtClean="0"/>
              <a:t> </a:t>
            </a:r>
            <a:r>
              <a:rPr lang="es-EC" dirty="0"/>
              <a:t>--</a:t>
            </a:r>
            <a:r>
              <a:rPr lang="es-EC" dirty="0" err="1"/>
              <a:t>header</a:t>
            </a:r>
            <a:r>
              <a:rPr lang="es-EC" dirty="0"/>
              <a:t> "Content-</a:t>
            </a:r>
            <a:r>
              <a:rPr lang="es-EC" dirty="0" err="1"/>
              <a:t>Type</a:t>
            </a:r>
            <a:r>
              <a:rPr lang="es-EC" dirty="0"/>
              <a:t>: </a:t>
            </a:r>
            <a:r>
              <a:rPr lang="es-EC" dirty="0" err="1"/>
              <a:t>application</a:t>
            </a:r>
            <a:r>
              <a:rPr lang="es-EC" dirty="0"/>
              <a:t>/</a:t>
            </a:r>
            <a:r>
              <a:rPr lang="es-EC" dirty="0" err="1"/>
              <a:t>json</a:t>
            </a:r>
            <a:r>
              <a:rPr lang="es-EC" dirty="0"/>
              <a:t>" --request POST --data "{\"</a:t>
            </a:r>
            <a:r>
              <a:rPr lang="es-EC" dirty="0" err="1"/>
              <a:t>name</a:t>
            </a:r>
            <a:r>
              <a:rPr lang="es-EC" dirty="0"/>
              <a:t>\":\"New </a:t>
            </a:r>
            <a:r>
              <a:rPr lang="es-EC" dirty="0" err="1"/>
              <a:t>Product</a:t>
            </a:r>
            <a:r>
              <a:rPr lang="es-EC" dirty="0"/>
              <a:t>\", \"</a:t>
            </a:r>
            <a:r>
              <a:rPr lang="es-EC" dirty="0" err="1"/>
              <a:t>description</a:t>
            </a:r>
            <a:r>
              <a:rPr lang="es-EC" dirty="0"/>
              <a:t>\":\"A new </a:t>
            </a:r>
            <a:r>
              <a:rPr lang="es-EC" dirty="0" err="1"/>
              <a:t>product</a:t>
            </a:r>
            <a:r>
              <a:rPr lang="es-EC" dirty="0"/>
              <a:t>\", \"</a:t>
            </a:r>
            <a:r>
              <a:rPr lang="es-EC" dirty="0" err="1"/>
              <a:t>price</a:t>
            </a:r>
            <a:r>
              <a:rPr lang="es-EC" dirty="0"/>
              <a:t>\":99.99, \"</a:t>
            </a:r>
            <a:r>
              <a:rPr lang="es-EC" dirty="0" err="1"/>
              <a:t>quantity</a:t>
            </a:r>
            <a:r>
              <a:rPr lang="es-EC" dirty="0"/>
              <a:t>\":10}" -v http://</a:t>
            </a:r>
            <a:r>
              <a:rPr lang="es-EC" dirty="0" smtClean="0"/>
              <a:t>localhost:7002/product</a:t>
            </a:r>
          </a:p>
          <a:p>
            <a:pPr marL="0" indent="0">
              <a:buNone/>
            </a:pPr>
            <a:r>
              <a:rPr lang="es-EC" sz="2300" b="1" dirty="0" smtClean="0"/>
              <a:t>Testeo: </a:t>
            </a:r>
            <a:r>
              <a:rPr lang="es-EC" sz="2300" b="1" dirty="0" err="1"/>
              <a:t>python</a:t>
            </a:r>
            <a:r>
              <a:rPr lang="es-EC" sz="2300" b="1" dirty="0"/>
              <a:t> app.py test</a:t>
            </a:r>
            <a:endParaRPr sz="23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Seguridad y Control de Acceso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514387"/>
            <a:ext cx="7524003" cy="3636510"/>
          </a:xfrm>
        </p:spPr>
        <p:txBody>
          <a:bodyPr>
            <a:noAutofit/>
          </a:bodyPr>
          <a:lstStyle/>
          <a:p>
            <a:r>
              <a:rPr sz="1100" dirty="0" err="1"/>
              <a:t>Prácticas</a:t>
            </a:r>
            <a:r>
              <a:rPr sz="1100" dirty="0"/>
              <a:t> de </a:t>
            </a:r>
            <a:r>
              <a:rPr sz="1100" dirty="0" err="1"/>
              <a:t>Seguridad</a:t>
            </a:r>
            <a:r>
              <a:rPr sz="1100" dirty="0"/>
              <a:t> </a:t>
            </a:r>
            <a:r>
              <a:rPr sz="1100" dirty="0" err="1"/>
              <a:t>Implementadas</a:t>
            </a:r>
            <a:r>
              <a:rPr sz="1100" dirty="0"/>
              <a:t>:</a:t>
            </a:r>
          </a:p>
          <a:p>
            <a:r>
              <a:rPr sz="1100" dirty="0"/>
              <a:t>- </a:t>
            </a:r>
            <a:r>
              <a:rPr sz="1100" dirty="0" err="1"/>
              <a:t>Uso</a:t>
            </a:r>
            <a:r>
              <a:rPr sz="1100" dirty="0"/>
              <a:t> de control de </a:t>
            </a:r>
            <a:r>
              <a:rPr sz="1100" dirty="0" err="1"/>
              <a:t>tasa</a:t>
            </a:r>
            <a:r>
              <a:rPr sz="1100" dirty="0"/>
              <a:t> con `Flask-Limiter`</a:t>
            </a:r>
          </a:p>
          <a:p>
            <a:r>
              <a:rPr sz="1100" dirty="0"/>
              <a:t>- </a:t>
            </a:r>
            <a:r>
              <a:rPr sz="1100" dirty="0" err="1"/>
              <a:t>Manejo</a:t>
            </a:r>
            <a:r>
              <a:rPr sz="1100" dirty="0"/>
              <a:t> </a:t>
            </a:r>
            <a:r>
              <a:rPr sz="1100" dirty="0" err="1"/>
              <a:t>centralizado</a:t>
            </a:r>
            <a:r>
              <a:rPr sz="1100" dirty="0"/>
              <a:t> de </a:t>
            </a:r>
            <a:r>
              <a:rPr sz="1100" dirty="0" err="1"/>
              <a:t>errores</a:t>
            </a:r>
            <a:endParaRPr sz="1100" dirty="0"/>
          </a:p>
          <a:p>
            <a:r>
              <a:rPr lang="es-EC" sz="1100" dirty="0" smtClean="0"/>
              <a:t>- </a:t>
            </a:r>
            <a:r>
              <a:rPr sz="1100" dirty="0" smtClean="0"/>
              <a:t>Control </a:t>
            </a:r>
            <a:r>
              <a:rPr sz="1100" dirty="0"/>
              <a:t>de </a:t>
            </a:r>
            <a:r>
              <a:rPr sz="1100" dirty="0" err="1"/>
              <a:t>Acceso</a:t>
            </a:r>
            <a:r>
              <a:rPr sz="1100" dirty="0"/>
              <a:t>:</a:t>
            </a:r>
          </a:p>
          <a:p>
            <a:endParaRPr lang="es-MX" sz="1100" b="1" dirty="0" smtClean="0"/>
          </a:p>
          <a:p>
            <a:r>
              <a:rPr lang="es-MX" sz="1100" b="1" dirty="0" smtClean="0"/>
              <a:t>Limitación </a:t>
            </a:r>
            <a:r>
              <a:rPr lang="es-MX" sz="1100" b="1" dirty="0"/>
              <a:t>de Tasa</a:t>
            </a:r>
          </a:p>
          <a:p>
            <a:pPr marL="0" indent="0">
              <a:buNone/>
            </a:pPr>
            <a:r>
              <a:rPr lang="es-MX" sz="1100" i="1" dirty="0"/>
              <a:t>La aplicación utiliza </a:t>
            </a:r>
            <a:r>
              <a:rPr lang="es-MX" sz="1100" i="1" dirty="0" err="1"/>
              <a:t>Flask-Limiter</a:t>
            </a:r>
            <a:r>
              <a:rPr lang="es-MX" sz="1100" i="1" dirty="0"/>
              <a:t> para limitar la tasa de solicitudes y evitar el abuso:</a:t>
            </a:r>
          </a:p>
          <a:p>
            <a:pPr marL="0" indent="0">
              <a:buNone/>
            </a:pPr>
            <a:r>
              <a:rPr lang="es-MX" sz="1100" i="1" dirty="0"/>
              <a:t>Límite por defecto: 30 solicitudes por minuto.</a:t>
            </a:r>
          </a:p>
          <a:p>
            <a:pPr marL="0" indent="0">
              <a:buNone/>
            </a:pPr>
            <a:r>
              <a:rPr lang="es-MX" sz="1100" i="1" dirty="0"/>
              <a:t>Límite personalizado:</a:t>
            </a:r>
          </a:p>
          <a:p>
            <a:pPr marL="0" indent="0">
              <a:buNone/>
            </a:pPr>
            <a:r>
              <a:rPr lang="es-MX" sz="1100" i="1" dirty="0"/>
              <a:t>/: 5 solicitudes por minuto.</a:t>
            </a:r>
          </a:p>
          <a:p>
            <a:pPr marL="0" indent="0">
              <a:buNone/>
            </a:pPr>
            <a:r>
              <a:rPr lang="es-MX" sz="1100" i="1" dirty="0"/>
              <a:t>/</a:t>
            </a:r>
            <a:r>
              <a:rPr lang="es-MX" sz="1100" i="1" dirty="0" err="1"/>
              <a:t>products</a:t>
            </a:r>
            <a:r>
              <a:rPr lang="es-MX" sz="1100" i="1" dirty="0"/>
              <a:t>: 10 solicitudes por minuto.</a:t>
            </a:r>
          </a:p>
          <a:p>
            <a:pPr marL="0" indent="0">
              <a:buNone/>
            </a:pPr>
            <a:r>
              <a:rPr lang="es-MX" sz="1100" i="1" dirty="0"/>
              <a:t>/</a:t>
            </a:r>
            <a:r>
              <a:rPr lang="es-MX" sz="1100" i="1" dirty="0" err="1"/>
              <a:t>products</a:t>
            </a:r>
            <a:r>
              <a:rPr lang="es-MX" sz="1100" i="1" dirty="0"/>
              <a:t>/: 5 solicitudes por minuto.</a:t>
            </a:r>
          </a:p>
          <a:p>
            <a:endParaRPr sz="1100" dirty="0"/>
          </a:p>
          <a:p>
            <a:r>
              <a:rPr sz="1100" dirty="0" err="1"/>
              <a:t>Auditoría</a:t>
            </a:r>
            <a:r>
              <a:rPr sz="1100" dirty="0"/>
              <a:t> de </a:t>
            </a:r>
            <a:r>
              <a:rPr sz="1100" dirty="0" err="1"/>
              <a:t>Acciones</a:t>
            </a:r>
            <a:r>
              <a:rPr sz="1100" dirty="0"/>
              <a:t>:</a:t>
            </a:r>
          </a:p>
          <a:p>
            <a:r>
              <a:rPr sz="1100" dirty="0"/>
              <a:t>- </a:t>
            </a:r>
            <a:r>
              <a:rPr sz="1100" dirty="0" err="1"/>
              <a:t>Uso</a:t>
            </a:r>
            <a:r>
              <a:rPr sz="1100" dirty="0"/>
              <a:t> de `</a:t>
            </a:r>
            <a:r>
              <a:rPr sz="1100" dirty="0" err="1"/>
              <a:t>audit_logger</a:t>
            </a:r>
            <a:r>
              <a:rPr sz="1100" dirty="0"/>
              <a:t>` para registrar </a:t>
            </a:r>
            <a:r>
              <a:rPr sz="1100" dirty="0" err="1"/>
              <a:t>acciones</a:t>
            </a:r>
            <a:r>
              <a:rPr sz="1100" dirty="0"/>
              <a:t> </a:t>
            </a:r>
            <a:r>
              <a:rPr sz="1100" dirty="0" err="1"/>
              <a:t>importantes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Pruebas Unitarias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Objetivo</a:t>
            </a:r>
            <a:r>
              <a:rPr dirty="0"/>
              <a:t>:</a:t>
            </a:r>
          </a:p>
          <a:p>
            <a:r>
              <a:rPr dirty="0" err="1"/>
              <a:t>Asegurar</a:t>
            </a:r>
            <a:r>
              <a:rPr dirty="0"/>
              <a:t> la </a:t>
            </a:r>
            <a:r>
              <a:rPr dirty="0" err="1"/>
              <a:t>funcionalidad</a:t>
            </a:r>
            <a:r>
              <a:rPr dirty="0"/>
              <a:t> de la API </a:t>
            </a:r>
            <a:r>
              <a:rPr dirty="0" err="1"/>
              <a:t>mediante</a:t>
            </a:r>
            <a:r>
              <a:rPr dirty="0"/>
              <a:t> </a:t>
            </a:r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automatizadas</a:t>
            </a:r>
            <a:r>
              <a:rPr dirty="0" smtClean="0"/>
              <a:t>.</a:t>
            </a:r>
            <a:endParaRPr dirty="0"/>
          </a:p>
          <a:p>
            <a:r>
              <a:rPr dirty="0"/>
              <a:t>Framework </a:t>
            </a:r>
            <a:r>
              <a:rPr dirty="0" err="1"/>
              <a:t>Utilizado</a:t>
            </a:r>
            <a:r>
              <a:rPr dirty="0"/>
              <a:t>:</a:t>
            </a:r>
          </a:p>
          <a:p>
            <a:r>
              <a:rPr dirty="0"/>
              <a:t>- `</a:t>
            </a:r>
            <a:r>
              <a:rPr dirty="0" err="1"/>
              <a:t>unittest</a:t>
            </a:r>
            <a:r>
              <a:rPr dirty="0" smtClean="0"/>
              <a:t>`</a:t>
            </a:r>
            <a:endParaRPr dirty="0"/>
          </a:p>
          <a:p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Incluidas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Creación</a:t>
            </a:r>
            <a:r>
              <a:rPr dirty="0"/>
              <a:t>, </a:t>
            </a:r>
            <a:r>
              <a:rPr dirty="0" err="1"/>
              <a:t>actualización</a:t>
            </a:r>
            <a:r>
              <a:rPr dirty="0"/>
              <a:t>, </a:t>
            </a:r>
            <a:r>
              <a:rPr dirty="0" err="1"/>
              <a:t>eliminación</a:t>
            </a:r>
            <a:r>
              <a:rPr dirty="0"/>
              <a:t> de </a:t>
            </a:r>
            <a:r>
              <a:rPr dirty="0" err="1"/>
              <a:t>productos</a:t>
            </a:r>
            <a:endParaRPr dirty="0"/>
          </a:p>
          <a:p>
            <a:r>
              <a:rPr dirty="0"/>
              <a:t>- </a:t>
            </a:r>
            <a:r>
              <a:rPr dirty="0" err="1"/>
              <a:t>Validación</a:t>
            </a:r>
            <a:r>
              <a:rPr dirty="0"/>
              <a:t> de </a:t>
            </a:r>
            <a:r>
              <a:rPr dirty="0" err="1"/>
              <a:t>respuestas</a:t>
            </a:r>
            <a:r>
              <a:rPr dirty="0"/>
              <a:t> y </a:t>
            </a:r>
            <a:r>
              <a:rPr dirty="0" err="1"/>
              <a:t>códigos</a:t>
            </a:r>
            <a:r>
              <a:rPr dirty="0"/>
              <a:t> de </a:t>
            </a:r>
            <a:r>
              <a:rPr dirty="0" err="1"/>
              <a:t>estado</a:t>
            </a:r>
            <a:r>
              <a:rPr dirty="0"/>
              <a:t> HTTP</a:t>
            </a:r>
          </a:p>
          <a:p>
            <a:endParaRPr dirty="0"/>
          </a:p>
          <a:p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Ejemplo</a:t>
            </a:r>
            <a:r>
              <a:rPr dirty="0"/>
              <a:t> de </a:t>
            </a:r>
            <a:r>
              <a:rPr dirty="0" err="1"/>
              <a:t>Prueba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60</TotalTime>
  <Words>634</Words>
  <Application>Microsoft Office PowerPoint</Application>
  <PresentationFormat>Presentación en pantalla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Trebuchet MS</vt:lpstr>
      <vt:lpstr>Wingdings 2</vt:lpstr>
      <vt:lpstr>Citable</vt:lpstr>
      <vt:lpstr>Desarrollo de una API RESTful en Flask para Gestión de Productos y Clientes</vt:lpstr>
      <vt:lpstr>Introducción al Proyecto</vt:lpstr>
      <vt:lpstr>Estructura del Proyecto</vt:lpstr>
      <vt:lpstr>Configuración de Logging</vt:lpstr>
      <vt:lpstr>Presentación de PowerPoint</vt:lpstr>
      <vt:lpstr>Modelos de Datos</vt:lpstr>
      <vt:lpstr>Endpoints de la API</vt:lpstr>
      <vt:lpstr>Seguridad y Control de Acceso</vt:lpstr>
      <vt:lpstr>Pruebas Unitarias</vt:lpstr>
      <vt:lpstr>Presentación de PowerPoint</vt:lpstr>
      <vt:lpstr>Resultados y Logs de Auditoría</vt:lpstr>
      <vt:lpstr>Conclusiones y 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API RESTful en Flask para Gestión de Productos y Clientes</dc:title>
  <dc:subject/>
  <dc:creator/>
  <cp:keywords/>
  <dc:description>generated using python-pptx</dc:description>
  <cp:lastModifiedBy>PC Security</cp:lastModifiedBy>
  <cp:revision>4</cp:revision>
  <dcterms:created xsi:type="dcterms:W3CDTF">2013-01-27T09:14:16Z</dcterms:created>
  <dcterms:modified xsi:type="dcterms:W3CDTF">2024-09-11T22:42:34Z</dcterms:modified>
  <cp:category/>
</cp:coreProperties>
</file>