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k2eDF5sIGEO373kKcNsZVT8h0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50B"/>
    <a:srgbClr val="EFF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89231C-36D6-494E-9FCC-4FE97B931D75}">
  <a:tblStyle styleId="{3889231C-36D6-494E-9FCC-4FE97B931D7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D02951-3A0A-4E52-BABD-F214D2AA2C8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:notes"/>
          <p:cNvSpPr txBox="1">
            <a:spLocks noGrp="1"/>
          </p:cNvSpPr>
          <p:nvPr>
            <p:ph type="sldNum" idx="12"/>
          </p:nvPr>
        </p:nvSpPr>
        <p:spPr>
          <a:xfrm>
            <a:off x="3850443" y="9378824"/>
            <a:ext cx="2945659" cy="49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292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16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1324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279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093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#">
  <p:cSld name="chapter #">
    <p:bg>
      <p:bgPr>
        <a:solidFill>
          <a:srgbClr val="AAC50B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/>
          <p:nvPr/>
        </p:nvSpPr>
        <p:spPr>
          <a:xfrm flipH="1">
            <a:off x="1" y="0"/>
            <a:ext cx="272034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8"/>
          <p:cNvPicPr preferRelativeResize="0"/>
          <p:nvPr/>
        </p:nvPicPr>
        <p:blipFill rotWithShape="1">
          <a:blip r:embed="rId3">
            <a:alphaModFix/>
          </a:blip>
          <a:srcRect t="50017" b="20176"/>
          <a:stretch/>
        </p:blipFill>
        <p:spPr>
          <a:xfrm>
            <a:off x="0" y="5233382"/>
            <a:ext cx="12192001" cy="1624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1052213" y="2880360"/>
            <a:ext cx="8388965" cy="235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body" idx="2"/>
          </p:nvPr>
        </p:nvSpPr>
        <p:spPr>
          <a:xfrm>
            <a:off x="1052214" y="635885"/>
            <a:ext cx="1668127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13800"/>
              <a:buFont typeface="Arial"/>
              <a:buNone/>
              <a:defRPr sz="13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>
            <a:spLocks noGrp="1"/>
          </p:cNvSpPr>
          <p:nvPr>
            <p:ph type="sldNum" idx="12"/>
          </p:nvPr>
        </p:nvSpPr>
        <p:spPr>
          <a:xfrm>
            <a:off x="10730352" y="5885528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message">
  <p:cSld name="Important messa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3"/>
          <p:cNvSpPr/>
          <p:nvPr/>
        </p:nvSpPr>
        <p:spPr>
          <a:xfrm rot="5400000">
            <a:off x="-3428950" y="101"/>
            <a:ext cx="6857899" cy="6857899"/>
          </a:xfrm>
          <a:prstGeom prst="blockArc">
            <a:avLst>
              <a:gd name="adj1" fmla="val 10800000"/>
              <a:gd name="adj2" fmla="val 0"/>
              <a:gd name="adj3" fmla="val 49651"/>
            </a:avLst>
          </a:prstGeom>
          <a:solidFill>
            <a:srgbClr val="AAC5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3"/>
          <p:cNvSpPr txBox="1">
            <a:spLocks noGrp="1"/>
          </p:cNvSpPr>
          <p:nvPr>
            <p:ph type="body" idx="1"/>
          </p:nvPr>
        </p:nvSpPr>
        <p:spPr>
          <a:xfrm>
            <a:off x="1288657" y="3048767"/>
            <a:ext cx="9631591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53"/>
          <p:cNvSpPr txBox="1">
            <a:spLocks noGrp="1"/>
          </p:cNvSpPr>
          <p:nvPr>
            <p:ph type="body" idx="2"/>
          </p:nvPr>
        </p:nvSpPr>
        <p:spPr>
          <a:xfrm>
            <a:off x="1288657" y="4205862"/>
            <a:ext cx="5311840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53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3"/>
          <p:cNvSpPr txBox="1">
            <a:spLocks noGrp="1"/>
          </p:cNvSpPr>
          <p:nvPr>
            <p:ph type="body" idx="3"/>
          </p:nvPr>
        </p:nvSpPr>
        <p:spPr>
          <a:xfrm>
            <a:off x="1288657" y="1830255"/>
            <a:ext cx="7978435" cy="10678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53"/>
          <p:cNvSpPr>
            <a:spLocks noGrp="1"/>
          </p:cNvSpPr>
          <p:nvPr>
            <p:ph type="sldNum" idx="12"/>
          </p:nvPr>
        </p:nvSpPr>
        <p:spPr>
          <a:xfrm>
            <a:off x="11225854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htag">
  <p:cSld name="Hashtag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4"/>
          <p:cNvSpPr txBox="1">
            <a:spLocks noGrp="1"/>
          </p:cNvSpPr>
          <p:nvPr>
            <p:ph type="title"/>
          </p:nvPr>
        </p:nvSpPr>
        <p:spPr>
          <a:xfrm>
            <a:off x="1674553" y="4012065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4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4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4">
  <p:cSld name="Icons: 4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1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2"/>
          </p:nvPr>
        </p:nvSpPr>
        <p:spPr>
          <a:xfrm>
            <a:off x="3695700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3"/>
          </p:nvPr>
        </p:nvSpPr>
        <p:spPr>
          <a:xfrm>
            <a:off x="6356928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4"/>
          </p:nvPr>
        </p:nvSpPr>
        <p:spPr>
          <a:xfrm>
            <a:off x="8953500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6"/>
          <p:cNvSpPr>
            <a:spLocks noGrp="1"/>
          </p:cNvSpPr>
          <p:nvPr>
            <p:ph type="pic" idx="5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6"/>
          <p:cNvSpPr>
            <a:spLocks noGrp="1"/>
          </p:cNvSpPr>
          <p:nvPr>
            <p:ph type="pic" idx="6"/>
          </p:nvPr>
        </p:nvSpPr>
        <p:spPr>
          <a:xfrm>
            <a:off x="3695700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6"/>
          <p:cNvSpPr>
            <a:spLocks noGrp="1"/>
          </p:cNvSpPr>
          <p:nvPr>
            <p:ph type="pic" idx="7"/>
          </p:nvPr>
        </p:nvSpPr>
        <p:spPr>
          <a:xfrm>
            <a:off x="6356928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6"/>
          <p:cNvSpPr>
            <a:spLocks noGrp="1"/>
          </p:cNvSpPr>
          <p:nvPr>
            <p:ph type="pic" idx="8"/>
          </p:nvPr>
        </p:nvSpPr>
        <p:spPr>
          <a:xfrm>
            <a:off x="8953500" y="2934425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6"/>
          <p:cNvSpPr>
            <a:spLocks noGrp="1"/>
          </p:cNvSpPr>
          <p:nvPr>
            <p:ph type="sldNum" idx="12"/>
          </p:nvPr>
        </p:nvSpPr>
        <p:spPr>
          <a:xfrm>
            <a:off x="11226754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6">
  <p:cSld name="Icons: 6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834140" y="2674257"/>
            <a:ext cx="3037982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2"/>
          </p:nvPr>
        </p:nvSpPr>
        <p:spPr>
          <a:xfrm>
            <a:off x="4238966" y="2674257"/>
            <a:ext cx="3037982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3"/>
          </p:nvPr>
        </p:nvSpPr>
        <p:spPr>
          <a:xfrm>
            <a:off x="7643792" y="2674257"/>
            <a:ext cx="3001501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4"/>
          </p:nvPr>
        </p:nvSpPr>
        <p:spPr>
          <a:xfrm>
            <a:off x="834140" y="4971244"/>
            <a:ext cx="3037982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5"/>
          </p:nvPr>
        </p:nvSpPr>
        <p:spPr>
          <a:xfrm>
            <a:off x="4238966" y="4971244"/>
            <a:ext cx="3037982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6"/>
          </p:nvPr>
        </p:nvSpPr>
        <p:spPr>
          <a:xfrm>
            <a:off x="7643792" y="4971244"/>
            <a:ext cx="3001501" cy="1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7"/>
          <p:cNvSpPr>
            <a:spLocks noGrp="1"/>
          </p:cNvSpPr>
          <p:nvPr>
            <p:ph type="pic" idx="7"/>
          </p:nvPr>
        </p:nvSpPr>
        <p:spPr>
          <a:xfrm>
            <a:off x="834140" y="1877189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7"/>
          <p:cNvSpPr>
            <a:spLocks noGrp="1"/>
          </p:cNvSpPr>
          <p:nvPr>
            <p:ph type="pic" idx="8"/>
          </p:nvPr>
        </p:nvSpPr>
        <p:spPr>
          <a:xfrm>
            <a:off x="4238966" y="1877189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47"/>
          <p:cNvSpPr>
            <a:spLocks noGrp="1"/>
          </p:cNvSpPr>
          <p:nvPr>
            <p:ph type="pic" idx="9"/>
          </p:nvPr>
        </p:nvSpPr>
        <p:spPr>
          <a:xfrm>
            <a:off x="7643792" y="1877189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7"/>
          <p:cNvSpPr>
            <a:spLocks noGrp="1"/>
          </p:cNvSpPr>
          <p:nvPr>
            <p:ph type="pic" idx="13"/>
          </p:nvPr>
        </p:nvSpPr>
        <p:spPr>
          <a:xfrm>
            <a:off x="834140" y="417417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7"/>
          <p:cNvSpPr>
            <a:spLocks noGrp="1"/>
          </p:cNvSpPr>
          <p:nvPr>
            <p:ph type="pic" idx="14"/>
          </p:nvPr>
        </p:nvSpPr>
        <p:spPr>
          <a:xfrm>
            <a:off x="4238966" y="417417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47"/>
          <p:cNvSpPr>
            <a:spLocks noGrp="1"/>
          </p:cNvSpPr>
          <p:nvPr>
            <p:ph type="pic" idx="15"/>
          </p:nvPr>
        </p:nvSpPr>
        <p:spPr>
          <a:xfrm>
            <a:off x="7643792" y="417417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47"/>
          <p:cNvSpPr>
            <a:spLocks noGrp="1"/>
          </p:cNvSpPr>
          <p:nvPr>
            <p:ph type="sldNum" idx="12"/>
          </p:nvPr>
        </p:nvSpPr>
        <p:spPr>
          <a:xfrm>
            <a:off x="11004473" y="302238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8">
  <p:cSld name="Icons: 8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8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8"/>
          <p:cNvSpPr txBox="1">
            <a:spLocks noGrp="1"/>
          </p:cNvSpPr>
          <p:nvPr>
            <p:ph type="body" idx="1"/>
          </p:nvPr>
        </p:nvSpPr>
        <p:spPr>
          <a:xfrm>
            <a:off x="834140" y="4748049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2"/>
          </p:nvPr>
        </p:nvSpPr>
        <p:spPr>
          <a:xfrm>
            <a:off x="3495368" y="4748049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3"/>
          </p:nvPr>
        </p:nvSpPr>
        <p:spPr>
          <a:xfrm>
            <a:off x="6156596" y="4748049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body" idx="4"/>
          </p:nvPr>
        </p:nvSpPr>
        <p:spPr>
          <a:xfrm>
            <a:off x="8753168" y="4748049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5"/>
          </p:nvPr>
        </p:nvSpPr>
        <p:spPr>
          <a:xfrm>
            <a:off x="834140" y="2514600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6"/>
          </p:nvPr>
        </p:nvSpPr>
        <p:spPr>
          <a:xfrm>
            <a:off x="3495368" y="2514600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body" idx="7"/>
          </p:nvPr>
        </p:nvSpPr>
        <p:spPr>
          <a:xfrm>
            <a:off x="6156596" y="2514600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body" idx="8"/>
          </p:nvPr>
        </p:nvSpPr>
        <p:spPr>
          <a:xfrm>
            <a:off x="8753168" y="2514600"/>
            <a:ext cx="2276287" cy="13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8"/>
          <p:cNvSpPr>
            <a:spLocks noGrp="1"/>
          </p:cNvSpPr>
          <p:nvPr>
            <p:ph type="pic" idx="9"/>
          </p:nvPr>
        </p:nvSpPr>
        <p:spPr>
          <a:xfrm>
            <a:off x="834140" y="1909442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>
            <a:spLocks noGrp="1"/>
          </p:cNvSpPr>
          <p:nvPr>
            <p:ph type="pic" idx="13"/>
          </p:nvPr>
        </p:nvSpPr>
        <p:spPr>
          <a:xfrm>
            <a:off x="3495368" y="1909442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8"/>
          <p:cNvSpPr>
            <a:spLocks noGrp="1"/>
          </p:cNvSpPr>
          <p:nvPr>
            <p:ph type="pic" idx="14"/>
          </p:nvPr>
        </p:nvSpPr>
        <p:spPr>
          <a:xfrm>
            <a:off x="6156596" y="1909442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8"/>
          <p:cNvSpPr>
            <a:spLocks noGrp="1"/>
          </p:cNvSpPr>
          <p:nvPr>
            <p:ph type="pic" idx="15"/>
          </p:nvPr>
        </p:nvSpPr>
        <p:spPr>
          <a:xfrm>
            <a:off x="8753168" y="1909442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8"/>
          <p:cNvSpPr>
            <a:spLocks noGrp="1"/>
          </p:cNvSpPr>
          <p:nvPr>
            <p:ph type="pic" idx="16"/>
          </p:nvPr>
        </p:nvSpPr>
        <p:spPr>
          <a:xfrm>
            <a:off x="834140" y="4118300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8"/>
          <p:cNvSpPr>
            <a:spLocks noGrp="1"/>
          </p:cNvSpPr>
          <p:nvPr>
            <p:ph type="pic" idx="17"/>
          </p:nvPr>
        </p:nvSpPr>
        <p:spPr>
          <a:xfrm>
            <a:off x="3495368" y="4118300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48"/>
          <p:cNvSpPr>
            <a:spLocks noGrp="1"/>
          </p:cNvSpPr>
          <p:nvPr>
            <p:ph type="pic" idx="18"/>
          </p:nvPr>
        </p:nvSpPr>
        <p:spPr>
          <a:xfrm>
            <a:off x="6156596" y="4118300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48"/>
          <p:cNvSpPr>
            <a:spLocks noGrp="1"/>
          </p:cNvSpPr>
          <p:nvPr>
            <p:ph type="pic" idx="19"/>
          </p:nvPr>
        </p:nvSpPr>
        <p:spPr>
          <a:xfrm>
            <a:off x="8753168" y="4118300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8"/>
          <p:cNvSpPr>
            <a:spLocks noGrp="1"/>
          </p:cNvSpPr>
          <p:nvPr>
            <p:ph type="sldNum" idx="12"/>
          </p:nvPr>
        </p:nvSpPr>
        <p:spPr>
          <a:xfrm>
            <a:off x="11134613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: 3">
  <p:cSld name="Process: 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9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49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>
            <a:off x="834140" y="3916180"/>
            <a:ext cx="2905171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body" idx="2"/>
          </p:nvPr>
        </p:nvSpPr>
        <p:spPr>
          <a:xfrm>
            <a:off x="4620435" y="3933445"/>
            <a:ext cx="2899205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body" idx="3"/>
          </p:nvPr>
        </p:nvSpPr>
        <p:spPr>
          <a:xfrm>
            <a:off x="8404661" y="3916178"/>
            <a:ext cx="2890111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49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823912" y="3845557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9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4051377" y="3845557"/>
            <a:ext cx="264786" cy="44056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9"/>
          <p:cNvSpPr>
            <a:spLocks noGrp="1"/>
          </p:cNvSpPr>
          <p:nvPr>
            <p:ph type="pic" idx="4"/>
          </p:nvPr>
        </p:nvSpPr>
        <p:spPr>
          <a:xfrm>
            <a:off x="834140" y="3015107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9"/>
          <p:cNvSpPr>
            <a:spLocks noGrp="1"/>
          </p:cNvSpPr>
          <p:nvPr>
            <p:ph type="pic" idx="5"/>
          </p:nvPr>
        </p:nvSpPr>
        <p:spPr>
          <a:xfrm>
            <a:off x="4620435" y="3015107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9"/>
          <p:cNvSpPr>
            <a:spLocks noGrp="1"/>
          </p:cNvSpPr>
          <p:nvPr>
            <p:ph type="pic" idx="6"/>
          </p:nvPr>
        </p:nvSpPr>
        <p:spPr>
          <a:xfrm>
            <a:off x="8404661" y="301510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9"/>
          <p:cNvSpPr>
            <a:spLocks noGrp="1"/>
          </p:cNvSpPr>
          <p:nvPr>
            <p:ph type="sldNum" idx="12"/>
          </p:nvPr>
        </p:nvSpPr>
        <p:spPr>
          <a:xfrm>
            <a:off x="11226754" y="344351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: 4">
  <p:cSld name="Process: 4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0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5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0"/>
          <p:cNvSpPr txBox="1">
            <a:spLocks noGrp="1"/>
          </p:cNvSpPr>
          <p:nvPr>
            <p:ph type="body" idx="1"/>
          </p:nvPr>
        </p:nvSpPr>
        <p:spPr>
          <a:xfrm>
            <a:off x="834140" y="3916180"/>
            <a:ext cx="2270321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50"/>
          <p:cNvSpPr txBox="1">
            <a:spLocks noGrp="1"/>
          </p:cNvSpPr>
          <p:nvPr>
            <p:ph type="body" idx="2"/>
          </p:nvPr>
        </p:nvSpPr>
        <p:spPr>
          <a:xfrm>
            <a:off x="3655637" y="3916178"/>
            <a:ext cx="2264356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50"/>
          <p:cNvSpPr txBox="1">
            <a:spLocks noGrp="1"/>
          </p:cNvSpPr>
          <p:nvPr>
            <p:ph type="body" idx="3"/>
          </p:nvPr>
        </p:nvSpPr>
        <p:spPr>
          <a:xfrm>
            <a:off x="6471168" y="3916178"/>
            <a:ext cx="2264356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50"/>
          <p:cNvSpPr txBox="1">
            <a:spLocks noGrp="1"/>
          </p:cNvSpPr>
          <p:nvPr>
            <p:ph type="body" idx="4"/>
          </p:nvPr>
        </p:nvSpPr>
        <p:spPr>
          <a:xfrm>
            <a:off x="9289683" y="3916178"/>
            <a:ext cx="2273304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7" name="Google Shape;97;p50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880210" y="3827851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0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3246164" y="3845559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0" descr="ÐÐ¾ÑÐ¾Ð¶ÐµÐµ Ð¸Ð·Ð¾Ð±ÑÐ°Ð¶ÐµÐ½Ð¸Ð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6064679" y="3828290"/>
            <a:ext cx="264786" cy="44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0"/>
          <p:cNvSpPr>
            <a:spLocks noGrp="1"/>
          </p:cNvSpPr>
          <p:nvPr>
            <p:ph type="pic" idx="5"/>
          </p:nvPr>
        </p:nvSpPr>
        <p:spPr>
          <a:xfrm>
            <a:off x="834140" y="3014667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50"/>
          <p:cNvSpPr>
            <a:spLocks noGrp="1"/>
          </p:cNvSpPr>
          <p:nvPr>
            <p:ph type="pic" idx="6"/>
          </p:nvPr>
        </p:nvSpPr>
        <p:spPr>
          <a:xfrm>
            <a:off x="3655637" y="3014665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50"/>
          <p:cNvSpPr>
            <a:spLocks noGrp="1"/>
          </p:cNvSpPr>
          <p:nvPr>
            <p:ph type="pic" idx="7"/>
          </p:nvPr>
        </p:nvSpPr>
        <p:spPr>
          <a:xfrm>
            <a:off x="6471168" y="301228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0"/>
          <p:cNvSpPr>
            <a:spLocks noGrp="1"/>
          </p:cNvSpPr>
          <p:nvPr>
            <p:ph type="pic" idx="8"/>
          </p:nvPr>
        </p:nvSpPr>
        <p:spPr>
          <a:xfrm>
            <a:off x="9286699" y="3012285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50"/>
          <p:cNvSpPr>
            <a:spLocks noGrp="1"/>
          </p:cNvSpPr>
          <p:nvPr>
            <p:ph type="sldNum" idx="12"/>
          </p:nvPr>
        </p:nvSpPr>
        <p:spPr>
          <a:xfrm>
            <a:off x="11226754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4 (color)">
  <p:cSld name="Icons: 4 (color)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51"/>
          <p:cNvSpPr/>
          <p:nvPr/>
        </p:nvSpPr>
        <p:spPr>
          <a:xfrm>
            <a:off x="834140" y="2880360"/>
            <a:ext cx="1105306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1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51"/>
          <p:cNvSpPr txBox="1">
            <a:spLocks noGrp="1"/>
          </p:cNvSpPr>
          <p:nvPr>
            <p:ph type="body" idx="2"/>
          </p:nvPr>
        </p:nvSpPr>
        <p:spPr>
          <a:xfrm>
            <a:off x="3695700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51"/>
          <p:cNvSpPr txBox="1">
            <a:spLocks noGrp="1"/>
          </p:cNvSpPr>
          <p:nvPr>
            <p:ph type="body" idx="3"/>
          </p:nvPr>
        </p:nvSpPr>
        <p:spPr>
          <a:xfrm>
            <a:off x="6356928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51"/>
          <p:cNvSpPr txBox="1">
            <a:spLocks noGrp="1"/>
          </p:cNvSpPr>
          <p:nvPr>
            <p:ph type="body" idx="4"/>
          </p:nvPr>
        </p:nvSpPr>
        <p:spPr>
          <a:xfrm>
            <a:off x="8953500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51"/>
          <p:cNvSpPr>
            <a:spLocks noGrp="1"/>
          </p:cNvSpPr>
          <p:nvPr>
            <p:ph type="pic" idx="5"/>
          </p:nvPr>
        </p:nvSpPr>
        <p:spPr>
          <a:xfrm>
            <a:off x="1034472" y="3097054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51"/>
          <p:cNvSpPr>
            <a:spLocks noGrp="1"/>
          </p:cNvSpPr>
          <p:nvPr>
            <p:ph type="pic" idx="6"/>
          </p:nvPr>
        </p:nvSpPr>
        <p:spPr>
          <a:xfrm>
            <a:off x="3695700" y="3097054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51"/>
          <p:cNvSpPr>
            <a:spLocks noGrp="1"/>
          </p:cNvSpPr>
          <p:nvPr>
            <p:ph type="pic" idx="7"/>
          </p:nvPr>
        </p:nvSpPr>
        <p:spPr>
          <a:xfrm>
            <a:off x="6356928" y="3097054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51"/>
          <p:cNvSpPr>
            <a:spLocks noGrp="1"/>
          </p:cNvSpPr>
          <p:nvPr>
            <p:ph type="pic" idx="8"/>
          </p:nvPr>
        </p:nvSpPr>
        <p:spPr>
          <a:xfrm>
            <a:off x="8953500" y="3097054"/>
            <a:ext cx="520527" cy="521761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51"/>
          <p:cNvSpPr>
            <a:spLocks noGrp="1"/>
          </p:cNvSpPr>
          <p:nvPr>
            <p:ph type="sldNum" idx="12"/>
          </p:nvPr>
        </p:nvSpPr>
        <p:spPr>
          <a:xfrm>
            <a:off x="11226754" y="450862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: 3 (color)">
  <p:cSld name="Icons: 3 (color)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2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title"/>
          </p:nvPr>
        </p:nvSpPr>
        <p:spPr>
          <a:xfrm>
            <a:off x="834140" y="365123"/>
            <a:ext cx="10170333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52"/>
          <p:cNvSpPr/>
          <p:nvPr/>
        </p:nvSpPr>
        <p:spPr>
          <a:xfrm>
            <a:off x="611859" y="2668183"/>
            <a:ext cx="1105306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2"/>
          <p:cNvSpPr txBox="1">
            <a:spLocks noGrp="1"/>
          </p:cNvSpPr>
          <p:nvPr>
            <p:ph type="body" idx="1"/>
          </p:nvPr>
        </p:nvSpPr>
        <p:spPr>
          <a:xfrm>
            <a:off x="1034472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52"/>
          <p:cNvSpPr txBox="1">
            <a:spLocks noGrp="1"/>
          </p:cNvSpPr>
          <p:nvPr>
            <p:ph type="body" idx="2"/>
          </p:nvPr>
        </p:nvSpPr>
        <p:spPr>
          <a:xfrm>
            <a:off x="4728858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52"/>
          <p:cNvSpPr txBox="1">
            <a:spLocks noGrp="1"/>
          </p:cNvSpPr>
          <p:nvPr>
            <p:ph type="body" idx="3"/>
          </p:nvPr>
        </p:nvSpPr>
        <p:spPr>
          <a:xfrm>
            <a:off x="8423244" y="3835509"/>
            <a:ext cx="3001501" cy="195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>
            <a:spLocks noGrp="1"/>
          </p:cNvSpPr>
          <p:nvPr>
            <p:ph type="pic" idx="4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52"/>
          <p:cNvSpPr>
            <a:spLocks noGrp="1"/>
          </p:cNvSpPr>
          <p:nvPr>
            <p:ph type="pic" idx="5"/>
          </p:nvPr>
        </p:nvSpPr>
        <p:spPr>
          <a:xfrm>
            <a:off x="4728858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52"/>
          <p:cNvSpPr>
            <a:spLocks noGrp="1"/>
          </p:cNvSpPr>
          <p:nvPr>
            <p:ph type="pic" idx="6"/>
          </p:nvPr>
        </p:nvSpPr>
        <p:spPr>
          <a:xfrm>
            <a:off x="8423244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52"/>
          <p:cNvSpPr>
            <a:spLocks noGrp="1"/>
          </p:cNvSpPr>
          <p:nvPr>
            <p:ph type="sldNum" idx="12"/>
          </p:nvPr>
        </p:nvSpPr>
        <p:spPr>
          <a:xfrm>
            <a:off x="11226754" y="344351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ftr" idx="11"/>
          </p:nvPr>
        </p:nvSpPr>
        <p:spPr>
          <a:xfrm rot="-5400000">
            <a:off x="-1873764" y="2485621"/>
            <a:ext cx="46061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>
            <a:spLocks noGrp="1"/>
          </p:cNvSpPr>
          <p:nvPr>
            <p:ph type="sldNum" idx="12"/>
          </p:nvPr>
        </p:nvSpPr>
        <p:spPr>
          <a:xfrm>
            <a:off x="11115363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body" idx="1"/>
          </p:nvPr>
        </p:nvSpPr>
        <p:spPr>
          <a:xfrm>
            <a:off x="2690446" y="728142"/>
            <a:ext cx="8168055" cy="436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lang="en-US" sz="4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lang="en-US" sz="4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lang="en-US" sz="44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400" dirty="0" err="1"/>
              <a:t>tSNE</a:t>
            </a:r>
            <a:r>
              <a:rPr lang="en-US" sz="4400" dirty="0"/>
              <a:t> implementation modifications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lang="en-US" sz="2800" b="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2800" b="0" dirty="0"/>
              <a:t>Team: Linear Men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Team members: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        Makhin Artem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        Kuznetsov Mikhail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        Mumladze Maximelian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1600" b="0" dirty="0"/>
              <a:t>        Zelentsov Aleksei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13785" y="135713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Problem</a:t>
            </a:r>
            <a:endParaRPr sz="3600" dirty="0"/>
          </a:p>
        </p:txBody>
      </p:sp>
      <p:sp>
        <p:nvSpPr>
          <p:cNvPr id="11" name="Google Shape;194;p8"/>
          <p:cNvSpPr txBox="1"/>
          <p:nvPr/>
        </p:nvSpPr>
        <p:spPr>
          <a:xfrm>
            <a:off x="613785" y="956995"/>
            <a:ext cx="1086786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Traditional low-dimensional embedding techniques do not work well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sizes and densities in the embedding do not model those of high-dimensional data</a:t>
            </a:r>
            <a:r>
              <a:rPr lang="en-US" sz="2400" dirty="0"/>
              <a:t>. </a:t>
            </a:r>
            <a:r>
              <a:rPr lang="en-US" sz="2400" b="1" dirty="0"/>
              <a:t>This can be solved by </a:t>
            </a:r>
            <a:r>
              <a:rPr lang="en-US" sz="2400" b="1" dirty="0" err="1"/>
              <a:t>dtSNE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dirty="0"/>
              <a:t>If we have prior knowledge, we can exhibit meaningful low-lever structure. </a:t>
            </a:r>
            <a:r>
              <a:rPr lang="en-US" sz="2400" b="1" dirty="0"/>
              <a:t>This is implemented by JEDI</a:t>
            </a:r>
            <a:endParaRPr lang="en-US" sz="2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928DA-AD0B-455B-B665-4CB59F879720}"/>
              </a:ext>
            </a:extLst>
          </p:cNvPr>
          <p:cNvSpPr txBox="1"/>
          <p:nvPr/>
        </p:nvSpPr>
        <p:spPr>
          <a:xfrm>
            <a:off x="613785" y="3179354"/>
            <a:ext cx="6300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AAC50B"/>
                </a:solidFill>
              </a:rPr>
              <a:t>dtSNE</a:t>
            </a:r>
            <a:r>
              <a:rPr lang="en-US" sz="2400" b="1" dirty="0">
                <a:solidFill>
                  <a:srgbClr val="AAC50B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can help distinguish cell types while looking at relative differences in local densities in biological datasets</a:t>
            </a:r>
            <a:endParaRPr lang="en-US" sz="2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69FE-8EDE-40E2-B02A-2D7CEB0A173B}"/>
              </a:ext>
            </a:extLst>
          </p:cNvPr>
          <p:cNvSpPr txBox="1"/>
          <p:nvPr/>
        </p:nvSpPr>
        <p:spPr>
          <a:xfrm>
            <a:off x="613785" y="4617338"/>
            <a:ext cx="6300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AC50B"/>
                </a:solidFill>
              </a:rPr>
              <a:t>JEDI </a:t>
            </a:r>
            <a:r>
              <a:rPr lang="en-US" sz="2400" b="1" dirty="0">
                <a:solidFill>
                  <a:schemeClr val="tx1"/>
                </a:solidFill>
              </a:rPr>
              <a:t>is useful both for unstructured and structured data analysis, provided we have prior knowledge</a:t>
            </a:r>
            <a:endParaRPr lang="en-US" sz="2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AE9F7F-EED3-45DB-8929-10BB8C2CB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464" y="3674231"/>
            <a:ext cx="1924319" cy="18862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ED9E2A-B16F-41DA-BC51-792B25F90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142" y="3775937"/>
            <a:ext cx="1971950" cy="1876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001BDB-BCAA-4EC1-B079-17190086193E}"/>
              </a:ext>
            </a:extLst>
          </p:cNvPr>
          <p:cNvSpPr txBox="1"/>
          <p:nvPr/>
        </p:nvSpPr>
        <p:spPr>
          <a:xfrm>
            <a:off x="6496736" y="5644210"/>
            <a:ext cx="529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dtSNE</a:t>
            </a:r>
            <a:r>
              <a:rPr lang="en-US" dirty="0"/>
              <a:t> Preserving local densities in low-dimensional embeddings</a:t>
            </a:r>
          </a:p>
        </p:txBody>
      </p:sp>
    </p:spTree>
    <p:extLst>
      <p:ext uri="{BB962C8B-B14F-4D97-AF65-F5344CB8AC3E}">
        <p14:creationId xmlns:p14="http://schemas.microsoft.com/office/powerpoint/2010/main" val="416006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13784" y="135713"/>
            <a:ext cx="11578215" cy="9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JEDI</a:t>
            </a:r>
            <a:endParaRPr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A7F6F-0CB4-48AA-AE46-AB3736FC7371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Implementation by </a:t>
            </a:r>
            <a:r>
              <a:rPr lang="en-US" sz="2400" b="1" dirty="0">
                <a:solidFill>
                  <a:srgbClr val="AAC50B"/>
                </a:solidFill>
              </a:rPr>
              <a:t>Makhin Artem</a:t>
            </a:r>
            <a:endParaRPr lang="en-US" sz="1400" b="1" dirty="0">
              <a:solidFill>
                <a:srgbClr val="AAC50B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B5C75D-167B-4794-91E4-7EADD3E41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55" y="3308346"/>
            <a:ext cx="5260725" cy="328593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74B374-FA36-4BB1-B91F-A36D0469D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16" y="1842742"/>
            <a:ext cx="3477110" cy="8097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29E0BA-DB44-4B4F-A4E5-643849D8AE6E}"/>
              </a:ext>
            </a:extLst>
          </p:cNvPr>
          <p:cNvSpPr txBox="1"/>
          <p:nvPr/>
        </p:nvSpPr>
        <p:spPr>
          <a:xfrm>
            <a:off x="613783" y="1007151"/>
            <a:ext cx="5177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 use prior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44F6706-3978-4EFB-B6E3-C02F7986E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51" y="3907095"/>
            <a:ext cx="5220429" cy="7811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54CEAA-37F9-4990-B726-09643AA10C75}"/>
              </a:ext>
            </a:extLst>
          </p:cNvPr>
          <p:cNvSpPr txBox="1"/>
          <p:nvPr/>
        </p:nvSpPr>
        <p:spPr>
          <a:xfrm>
            <a:off x="613783" y="3382919"/>
            <a:ext cx="5177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Define the new operator    :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7E99ABC-079E-435B-B53E-7461BBC01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126" y="3533171"/>
            <a:ext cx="20005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3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342690" y="176769"/>
            <a:ext cx="9616650" cy="12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 err="1"/>
              <a:t>dtSNE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975C3-E112-4C79-B37B-2782168FFADB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Implemented by </a:t>
            </a:r>
            <a:r>
              <a:rPr lang="en-US" sz="2400" b="1" dirty="0">
                <a:solidFill>
                  <a:srgbClr val="AAC50B"/>
                </a:solidFill>
              </a:rPr>
              <a:t>Kuznetsov Mikhail</a:t>
            </a:r>
            <a:endParaRPr lang="en-US" sz="1400" b="1" dirty="0">
              <a:solidFill>
                <a:srgbClr val="AAC50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A3D279-E512-4C49-91FE-839632A91D8B}"/>
              </a:ext>
            </a:extLst>
          </p:cNvPr>
          <p:cNvSpPr txBox="1"/>
          <p:nvPr/>
        </p:nvSpPr>
        <p:spPr>
          <a:xfrm>
            <a:off x="613783" y="1033462"/>
            <a:ext cx="55867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want to map the distances of close neighbors of points in differently dense regions in </a:t>
            </a:r>
            <a:r>
              <a:rPr lang="en-US" sz="2400" b="1" dirty="0"/>
              <a:t>X</a:t>
            </a:r>
            <a:r>
              <a:rPr lang="en-US" sz="2400" dirty="0"/>
              <a:t> to regions in </a:t>
            </a:r>
            <a:r>
              <a:rPr lang="en-US" sz="2400" b="1" dirty="0"/>
              <a:t>Y</a:t>
            </a:r>
            <a:r>
              <a:rPr lang="en-US" sz="2400" dirty="0"/>
              <a:t> that show a similar relative difference in scale.</a:t>
            </a:r>
          </a:p>
          <a:p>
            <a:r>
              <a:rPr lang="en-US" sz="2400" dirty="0"/>
              <a:t>So, a scaling factor is defined: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4A9B3B-5916-4B38-8063-286E5B17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08" y="2972454"/>
            <a:ext cx="318179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08450" y="288451"/>
            <a:ext cx="7027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Experiments, JEDI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2046C-3289-4A60-9819-CACB19FB2841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Done by </a:t>
            </a:r>
            <a:r>
              <a:rPr lang="en-US" sz="2400" b="1" dirty="0">
                <a:solidFill>
                  <a:srgbClr val="AAC50B"/>
                </a:solidFill>
              </a:rPr>
              <a:t>Zelentsov Aleksei</a:t>
            </a:r>
            <a:endParaRPr lang="en-US" sz="1400" b="1" dirty="0">
              <a:solidFill>
                <a:srgbClr val="AAC50B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DE5037-3B58-401F-8AE9-0190033E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0" y="1367245"/>
            <a:ext cx="6209118" cy="36167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A0E80A-9466-4C1B-9A73-590F3FCC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782" y="1436039"/>
            <a:ext cx="4471103" cy="35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08450" y="288451"/>
            <a:ext cx="7027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Experiments, </a:t>
            </a:r>
            <a:r>
              <a:rPr lang="en-US" sz="3600" dirty="0" err="1"/>
              <a:t>dtSNE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53645-B16C-444C-BCA1-F93FC105986F}"/>
              </a:ext>
            </a:extLst>
          </p:cNvPr>
          <p:cNvSpPr txBox="1"/>
          <p:nvPr/>
        </p:nvSpPr>
        <p:spPr>
          <a:xfrm>
            <a:off x="613783" y="6132611"/>
            <a:ext cx="668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Done by </a:t>
            </a:r>
            <a:r>
              <a:rPr lang="en-US" sz="2400" b="1" dirty="0">
                <a:solidFill>
                  <a:srgbClr val="AAC50B"/>
                </a:solidFill>
              </a:rPr>
              <a:t>Mumladze Maximelian</a:t>
            </a:r>
            <a:endParaRPr lang="en-US" sz="1400" b="1" dirty="0">
              <a:solidFill>
                <a:srgbClr val="AAC50B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984814-8183-42A3-AA27-017FA18D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16" y="995581"/>
            <a:ext cx="8215967" cy="48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08450" y="288451"/>
            <a:ext cx="7027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600" dirty="0"/>
              <a:t>Conclusion</a:t>
            </a:r>
            <a:endParaRPr dirty="0"/>
          </a:p>
        </p:txBody>
      </p:sp>
      <p:sp>
        <p:nvSpPr>
          <p:cNvPr id="162" name="Google Shape;162;p9"/>
          <p:cNvSpPr>
            <a:spLocks noGrp="1"/>
          </p:cNvSpPr>
          <p:nvPr>
            <p:ph type="sldNum" idx="12"/>
          </p:nvPr>
        </p:nvSpPr>
        <p:spPr>
          <a:xfrm>
            <a:off x="11119976" y="365123"/>
            <a:ext cx="579331" cy="500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81591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186</Words>
  <Application>Microsoft Office PowerPoint</Application>
  <PresentationFormat>Широкоэкранный</PresentationFormat>
  <Paragraphs>36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Content slides</vt:lpstr>
      <vt:lpstr>Презентация PowerPoint</vt:lpstr>
      <vt:lpstr>Problem</vt:lpstr>
      <vt:lpstr>JEDI</vt:lpstr>
      <vt:lpstr>dtSNE</vt:lpstr>
      <vt:lpstr>Experiments, JEDI</vt:lpstr>
      <vt:lpstr>Experiments, dtSNE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Tyagusova (Zueva)</dc:creator>
  <cp:lastModifiedBy>Maximelian Mumladze</cp:lastModifiedBy>
  <cp:revision>61</cp:revision>
  <dcterms:modified xsi:type="dcterms:W3CDTF">2023-03-23T19:12:27Z</dcterms:modified>
</cp:coreProperties>
</file>