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45129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Binary Numbers</a:t>
            </a:r>
            <a:br>
              <a:rPr lang="en-US" dirty="0"/>
            </a:br>
            <a:r>
              <a:rPr lang="en-US" dirty="0"/>
              <a:t>For Beginners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Using MSP430G2 </a:t>
            </a:r>
            <a:r>
              <a:rPr lang="en-US" sz="2400" dirty="0" err="1"/>
              <a:t>LaunchPad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&amp;</a:t>
            </a:r>
            <a:br>
              <a:rPr lang="en-US" sz="2400" dirty="0"/>
            </a:br>
            <a:r>
              <a:rPr lang="en-US" sz="2400" dirty="0"/>
              <a:t>Texas Instrument Booster Pack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Recarldo Brown</a:t>
            </a:r>
          </a:p>
        </p:txBody>
      </p:sp>
    </p:spTree>
    <p:extLst>
      <p:ext uri="{BB962C8B-B14F-4D97-AF65-F5344CB8AC3E}">
        <p14:creationId xmlns:p14="http://schemas.microsoft.com/office/powerpoint/2010/main" val="253118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21" y="256140"/>
            <a:ext cx="9041364" cy="640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2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LED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1526797"/>
            <a:ext cx="4131418" cy="4729542"/>
          </a:xfrm>
        </p:spPr>
        <p:txBody>
          <a:bodyPr/>
          <a:lstStyle/>
          <a:p>
            <a:r>
              <a:rPr lang="en-US" dirty="0"/>
              <a:t>0 = 	Unlit</a:t>
            </a:r>
          </a:p>
          <a:p>
            <a:r>
              <a:rPr lang="en-US" dirty="0"/>
              <a:t>1=	Lit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/>
              <a:t>Binary Sequence</a:t>
            </a:r>
          </a:p>
          <a:p>
            <a:r>
              <a:rPr lang="en-US" dirty="0"/>
              <a:t>0 	=	Unlit	Unlit	Unlit</a:t>
            </a:r>
          </a:p>
          <a:p>
            <a:r>
              <a:rPr lang="en-US" dirty="0"/>
              <a:t>1	= 	Unlit	Unlit	Lit</a:t>
            </a:r>
          </a:p>
          <a:p>
            <a:r>
              <a:rPr lang="en-US" dirty="0"/>
              <a:t>2	=	Unlit	Lit		Unlit</a:t>
            </a:r>
          </a:p>
          <a:p>
            <a:r>
              <a:rPr lang="en-US" dirty="0"/>
              <a:t>3	=	Unlit	Lit		Lit</a:t>
            </a:r>
          </a:p>
          <a:p>
            <a:r>
              <a:rPr lang="en-US" dirty="0"/>
              <a:t>4	=	Lit		Unlit	Unlit</a:t>
            </a:r>
          </a:p>
          <a:p>
            <a:r>
              <a:rPr lang="en-US" dirty="0"/>
              <a:t>5	=	Lit		Unlit	Lit</a:t>
            </a:r>
          </a:p>
          <a:p>
            <a:r>
              <a:rPr lang="en-US" dirty="0"/>
              <a:t>6	=	Lit		Lit		Unlit</a:t>
            </a:r>
          </a:p>
        </p:txBody>
      </p:sp>
    </p:spTree>
    <p:extLst>
      <p:ext uri="{BB962C8B-B14F-4D97-AF65-F5344CB8AC3E}">
        <p14:creationId xmlns:p14="http://schemas.microsoft.com/office/powerpoint/2010/main" val="206732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0791" y="956345"/>
            <a:ext cx="3556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3.5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6557" y="3208652"/>
            <a:ext cx="1065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1.7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55222" y="5545123"/>
            <a:ext cx="1468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0.0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7463" y="3208653"/>
            <a:ext cx="1434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0.0</a:t>
            </a:r>
          </a:p>
        </p:txBody>
      </p:sp>
      <p:sp>
        <p:nvSpPr>
          <p:cNvPr id="6" name="Rectangle 5"/>
          <p:cNvSpPr/>
          <p:nvPr/>
        </p:nvSpPr>
        <p:spPr>
          <a:xfrm>
            <a:off x="7783573" y="3208652"/>
            <a:ext cx="10374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/>
              <a:t>3.5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7269" y="310014"/>
            <a:ext cx="474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 of voltage with the analog control</a:t>
            </a:r>
          </a:p>
        </p:txBody>
      </p:sp>
    </p:spTree>
    <p:extLst>
      <p:ext uri="{BB962C8B-B14F-4D97-AF65-F5344CB8AC3E}">
        <p14:creationId xmlns:p14="http://schemas.microsoft.com/office/powerpoint/2010/main" val="220060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  <a:p>
            <a:pPr lvl="1"/>
            <a:r>
              <a:rPr lang="en-US" dirty="0"/>
              <a:t>X and Y being unable be inputted and detected at the same time by the MSP430G2 Launch Pad.</a:t>
            </a:r>
          </a:p>
        </p:txBody>
      </p:sp>
    </p:spTree>
    <p:extLst>
      <p:ext uri="{BB962C8B-B14F-4D97-AF65-F5344CB8AC3E}">
        <p14:creationId xmlns:p14="http://schemas.microsoft.com/office/powerpoint/2010/main" val="225121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3380</TotalTime>
  <Words>46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Binary Numbers For Beginners  Using MSP430G2 LaunchPad  &amp; Texas Instrument Booster Pack</vt:lpstr>
      <vt:lpstr>PowerPoint Presentation</vt:lpstr>
      <vt:lpstr>LED LAYOUT</vt:lpstr>
      <vt:lpstr>PowerPoint Presentation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to  Binary Numbers For Beginners</dc:title>
  <dc:creator>Recarldo Brown</dc:creator>
  <cp:lastModifiedBy>Recarldo Brown</cp:lastModifiedBy>
  <cp:revision>15</cp:revision>
  <dcterms:created xsi:type="dcterms:W3CDTF">2017-04-28T12:57:29Z</dcterms:created>
  <dcterms:modified xsi:type="dcterms:W3CDTF">2017-04-30T23:33:01Z</dcterms:modified>
</cp:coreProperties>
</file>