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5896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Binary Numbers</a:t>
            </a:r>
            <a:br>
              <a:rPr lang="en-US" dirty="0"/>
            </a:br>
            <a:r>
              <a:rPr lang="en-US" dirty="0"/>
              <a:t>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Recarldo Brown</a:t>
            </a:r>
          </a:p>
        </p:txBody>
      </p:sp>
    </p:spTree>
    <p:extLst>
      <p:ext uri="{BB962C8B-B14F-4D97-AF65-F5344CB8AC3E}">
        <p14:creationId xmlns:p14="http://schemas.microsoft.com/office/powerpoint/2010/main" val="25311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LED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1526797"/>
            <a:ext cx="4131418" cy="4729542"/>
          </a:xfrm>
        </p:spPr>
        <p:txBody>
          <a:bodyPr/>
          <a:lstStyle/>
          <a:p>
            <a:r>
              <a:rPr lang="en-US" dirty="0"/>
              <a:t>0 = 	DIM</a:t>
            </a:r>
          </a:p>
          <a:p>
            <a:r>
              <a:rPr lang="en-US" dirty="0"/>
              <a:t>1=	Bright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Binary Sequence</a:t>
            </a:r>
          </a:p>
          <a:p>
            <a:r>
              <a:rPr lang="en-US" dirty="0"/>
              <a:t>0 	=	Dim		Dim		Dim</a:t>
            </a:r>
          </a:p>
          <a:p>
            <a:r>
              <a:rPr lang="en-US" dirty="0"/>
              <a:t>1	= 	Dim		Dim		Bright</a:t>
            </a:r>
          </a:p>
          <a:p>
            <a:r>
              <a:rPr lang="en-US" dirty="0"/>
              <a:t>2	=	Dim		Bright	Dim</a:t>
            </a:r>
          </a:p>
          <a:p>
            <a:r>
              <a:rPr lang="en-US" dirty="0"/>
              <a:t>3	=	Dim		Bright	Bright</a:t>
            </a:r>
          </a:p>
          <a:p>
            <a:r>
              <a:rPr lang="en-US" dirty="0"/>
              <a:t>4	=	Bright	Dim		Dim</a:t>
            </a:r>
          </a:p>
          <a:p>
            <a:r>
              <a:rPr lang="en-US" dirty="0"/>
              <a:t>5	=	Bright	Dim		Bright</a:t>
            </a:r>
          </a:p>
          <a:p>
            <a:r>
              <a:rPr lang="en-US" dirty="0"/>
              <a:t>6	=	Bright	Bright	Dim</a:t>
            </a:r>
          </a:p>
        </p:txBody>
      </p:sp>
    </p:spTree>
    <p:extLst>
      <p:ext uri="{BB962C8B-B14F-4D97-AF65-F5344CB8AC3E}">
        <p14:creationId xmlns:p14="http://schemas.microsoft.com/office/powerpoint/2010/main" val="20673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256140"/>
            <a:ext cx="9041364" cy="64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791" y="956345"/>
            <a:ext cx="355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6557" y="3208652"/>
            <a:ext cx="10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5222" y="5545123"/>
            <a:ext cx="146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463" y="3208653"/>
            <a:ext cx="143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3573" y="3208652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7269" y="310014"/>
            <a:ext cx="47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 of voltage with the analog control</a:t>
            </a:r>
          </a:p>
        </p:txBody>
      </p:sp>
    </p:spTree>
    <p:extLst>
      <p:ext uri="{BB962C8B-B14F-4D97-AF65-F5344CB8AC3E}">
        <p14:creationId xmlns:p14="http://schemas.microsoft.com/office/powerpoint/2010/main" val="22006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pPr lvl="1"/>
            <a:r>
              <a:rPr lang="en-US" dirty="0"/>
              <a:t>X and Y being unable be inputted and detected at the same time by the MSP430G2 Launch Pad.</a:t>
            </a:r>
          </a:p>
        </p:txBody>
      </p:sp>
    </p:spTree>
    <p:extLst>
      <p:ext uri="{BB962C8B-B14F-4D97-AF65-F5344CB8AC3E}">
        <p14:creationId xmlns:p14="http://schemas.microsoft.com/office/powerpoint/2010/main" val="22512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Binary Numbers For Beginners</vt:lpstr>
      <vt:lpstr>LED LAYOUT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 Binary Numbers For Beginners</dc:title>
  <dc:creator>Recarldo Brown</dc:creator>
  <cp:lastModifiedBy>Recarldo Brown</cp:lastModifiedBy>
  <cp:revision>11</cp:revision>
  <dcterms:created xsi:type="dcterms:W3CDTF">2017-04-28T12:57:29Z</dcterms:created>
  <dcterms:modified xsi:type="dcterms:W3CDTF">2017-04-28T18:12:04Z</dcterms:modified>
</cp:coreProperties>
</file>