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7" r:id="rId6"/>
    <p:sldId id="258" r:id="rId7"/>
    <p:sldId id="259" r:id="rId8"/>
    <p:sldId id="260" r:id="rId9"/>
    <p:sldId id="265" r:id="rId10"/>
    <p:sldId id="266" r:id="rId11"/>
    <p:sldId id="264" r:id="rId12"/>
    <p:sldId id="267" r:id="rId13"/>
    <p:sldId id="268" r:id="rId14"/>
    <p:sldId id="269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Artinx </a:t>
            </a:r>
            <a:r>
              <a:rPr lang="zh-CN" altLang="zh-CN" dirty="0"/>
              <a:t>机械培训</a:t>
            </a:r>
            <a:endParaRPr lang="zh-CN" altLang="zh-CN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410210"/>
            <a:ext cx="10515600" cy="1325563"/>
          </a:xfrm>
        </p:spPr>
        <p:txBody>
          <a:bodyPr/>
          <a:p>
            <a:r>
              <a:rPr lang="zh-CN" altLang="en-US"/>
              <a:t>独立悬架和非独立悬架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3025" y="2376805"/>
            <a:ext cx="9505315" cy="1844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独立悬架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75" y="2007870"/>
            <a:ext cx="5048250" cy="211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0" y="1494790"/>
            <a:ext cx="6400284" cy="360002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非独立悬架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非独立悬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8535" y="1825625"/>
            <a:ext cx="7694930" cy="3514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tes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330" y="1935480"/>
            <a:ext cx="5133340" cy="3628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本人介绍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现任工头</a:t>
            </a:r>
            <a:endParaRPr lang="zh-CN" altLang="en-US"/>
          </a:p>
          <a:p>
            <a:r>
              <a:rPr lang="zh-CN" altLang="en-US"/>
              <a:t>物理系</a:t>
            </a:r>
            <a:endParaRPr lang="zh-CN" altLang="en-US"/>
          </a:p>
          <a:p>
            <a:r>
              <a:rPr lang="zh-CN" altLang="en-US"/>
              <a:t>只会画图，而且画的一般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一些心得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机械入门很简单，做的好却很难</a:t>
            </a:r>
            <a:endParaRPr lang="zh-CN" altLang="en-US"/>
          </a:p>
          <a:p>
            <a:r>
              <a:rPr lang="zh-CN" altLang="en-US"/>
              <a:t>设计一个机器人不但需要从全局考虑，而且要从细节考虑</a:t>
            </a:r>
            <a:endParaRPr lang="zh-CN" altLang="en-US"/>
          </a:p>
          <a:p>
            <a:r>
              <a:rPr lang="zh-CN" altLang="en-US"/>
              <a:t>想不如画出来，画出来不如做出来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见识下我们在做什么</a:t>
            </a:r>
            <a:endParaRPr lang="zh-CN" altLang="en-US"/>
          </a:p>
          <a:p>
            <a:r>
              <a:rPr lang="zh-CN" altLang="en-US"/>
              <a:t>知道下你们暑假要做什么</a:t>
            </a:r>
            <a:endParaRPr lang="zh-CN" altLang="en-US"/>
          </a:p>
          <a:p>
            <a:r>
              <a:rPr lang="zh-CN" altLang="en-US"/>
              <a:t>学会使用</a:t>
            </a:r>
            <a:r>
              <a:rPr lang="en-US" altLang="zh-CN"/>
              <a:t>SolidWorks</a:t>
            </a:r>
            <a:r>
              <a:rPr lang="zh-CN" altLang="en-US"/>
              <a:t>设计，并实现设计</a:t>
            </a:r>
            <a:endParaRPr lang="zh-CN" altLang="en-US"/>
          </a:p>
          <a:p>
            <a:r>
              <a:rPr lang="zh-CN" altLang="en-US"/>
              <a:t>加入机器人社团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分组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由于工作量比较大</a:t>
            </a:r>
            <a:endParaRPr lang="zh-CN" altLang="en-US"/>
          </a:p>
          <a:p>
            <a:r>
              <a:rPr lang="zh-CN" altLang="en-US"/>
              <a:t>建议</a:t>
            </a:r>
            <a:r>
              <a:rPr lang="en-US" altLang="zh-CN"/>
              <a:t>2-3</a:t>
            </a:r>
            <a:r>
              <a:rPr lang="zh-CN" altLang="en-US"/>
              <a:t>一组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设计并实现一辆木头步兵的底盘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小车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1931035"/>
            <a:ext cx="792162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660" y="78105"/>
            <a:ext cx="10515600" cy="1325563"/>
          </a:xfrm>
        </p:spPr>
        <p:txBody>
          <a:bodyPr/>
          <a:p>
            <a:r>
              <a:rPr lang="zh-CN" altLang="en-US"/>
              <a:t>设计要求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尺寸要求 </a:t>
            </a:r>
            <a:r>
              <a:rPr lang="en-US" altLang="zh-CN"/>
              <a:t>500*500*300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提供物资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麦克纳姆轮</a:t>
            </a:r>
            <a:endParaRPr lang="zh-CN" altLang="en-US"/>
          </a:p>
          <a:p>
            <a:r>
              <a:rPr lang="zh-CN" altLang="en-US"/>
              <a:t>电机</a:t>
            </a:r>
            <a:endParaRPr lang="zh-CN" altLang="en-US"/>
          </a:p>
          <a:p>
            <a:r>
              <a:rPr lang="zh-CN" altLang="en-US"/>
              <a:t>配套程序</a:t>
            </a:r>
            <a:endParaRPr lang="zh-CN" altLang="en-US"/>
          </a:p>
          <a:p>
            <a:r>
              <a:rPr lang="zh-CN" altLang="en-US"/>
              <a:t>参考图纸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设计底盘的注意点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减震机构</a:t>
            </a:r>
            <a:r>
              <a:rPr lang="en-US" altLang="zh-CN"/>
              <a:t>-</a:t>
            </a:r>
            <a:r>
              <a:rPr lang="zh-CN" altLang="en-US"/>
              <a:t>（独立悬架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布线</a:t>
            </a:r>
            <a:endParaRPr lang="zh-CN" altLang="en-US"/>
          </a:p>
          <a:p>
            <a:r>
              <a:rPr lang="zh-CN" altLang="en-US"/>
              <a:t>为上部机构留空间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54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罗琪琛</cp:lastModifiedBy>
  <cp:revision>4</cp:revision>
  <dcterms:created xsi:type="dcterms:W3CDTF">2018-03-01T02:03:00Z</dcterms:created>
  <dcterms:modified xsi:type="dcterms:W3CDTF">2018-07-06T13:26:04Z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