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9B6"/>
    <a:srgbClr val="3498DB"/>
    <a:srgbClr val="0000FF"/>
    <a:srgbClr val="E74C3C"/>
    <a:srgbClr val="F1C40F"/>
    <a:srgbClr val="E67E22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3522D-E52F-4E99-AD5F-47ABAB131B37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2764AE6-30A8-4CCB-BC2A-F684824049DC}">
      <dgm:prSet phldrT="[Text]" custT="1"/>
      <dgm:spPr>
        <a:solidFill>
          <a:srgbClr val="2ECC71"/>
        </a:solidFill>
      </dgm:spPr>
      <dgm:t>
        <a:bodyPr/>
        <a:lstStyle/>
        <a:p>
          <a:r>
            <a:rPr lang="en-IE" sz="2800" dirty="0" smtClean="0"/>
            <a:t>HPU</a:t>
          </a:r>
          <a:endParaRPr lang="en-IE" sz="4400" dirty="0"/>
        </a:p>
      </dgm:t>
    </dgm:pt>
    <dgm:pt modelId="{09EB8DA4-0A27-4F94-9ACD-0CD2B0438FCC}" type="parTrans" cxnId="{8C13AD0B-1B85-4745-B536-C33F821226CC}">
      <dgm:prSet/>
      <dgm:spPr/>
      <dgm:t>
        <a:bodyPr/>
        <a:lstStyle/>
        <a:p>
          <a:endParaRPr lang="en-IE"/>
        </a:p>
      </dgm:t>
    </dgm:pt>
    <dgm:pt modelId="{BA84FE5B-1A4F-4CFD-B929-F470BE51A423}" type="sibTrans" cxnId="{8C13AD0B-1B85-4745-B536-C33F821226CC}">
      <dgm:prSet/>
      <dgm:spPr/>
      <dgm:t>
        <a:bodyPr/>
        <a:lstStyle/>
        <a:p>
          <a:endParaRPr lang="en-IE"/>
        </a:p>
      </dgm:t>
    </dgm:pt>
    <dgm:pt modelId="{71586B2B-F243-40D4-A680-08C263898192}">
      <dgm:prSet phldrT="[Text]" custT="1"/>
      <dgm:spPr>
        <a:solidFill>
          <a:srgbClr val="2ECC71"/>
        </a:solidFill>
      </dgm:spPr>
      <dgm:t>
        <a:bodyPr/>
        <a:lstStyle/>
        <a:p>
          <a:r>
            <a:rPr lang="en-IE" sz="2800" dirty="0" smtClean="0"/>
            <a:t>GPU</a:t>
          </a:r>
          <a:endParaRPr lang="en-IE" sz="4400" dirty="0"/>
        </a:p>
      </dgm:t>
    </dgm:pt>
    <dgm:pt modelId="{968A3898-FE41-4F62-9C3E-BED138F5560A}" type="parTrans" cxnId="{E6699525-C962-4745-893B-8BD559EB2255}">
      <dgm:prSet/>
      <dgm:spPr/>
      <dgm:t>
        <a:bodyPr/>
        <a:lstStyle/>
        <a:p>
          <a:endParaRPr lang="en-IE"/>
        </a:p>
      </dgm:t>
    </dgm:pt>
    <dgm:pt modelId="{3E6A5ACC-A308-4F0F-AB9E-E932B4D6B0B3}" type="sibTrans" cxnId="{E6699525-C962-4745-893B-8BD559EB2255}">
      <dgm:prSet/>
      <dgm:spPr/>
      <dgm:t>
        <a:bodyPr/>
        <a:lstStyle/>
        <a:p>
          <a:endParaRPr lang="en-IE"/>
        </a:p>
      </dgm:t>
    </dgm:pt>
    <dgm:pt modelId="{F6EE10A9-F6AC-45A4-BF6B-76D00FE20E36}">
      <dgm:prSet phldrT="[Text]" custT="1"/>
      <dgm:spPr>
        <a:solidFill>
          <a:srgbClr val="9B59B6"/>
        </a:solidFill>
      </dgm:spPr>
      <dgm:t>
        <a:bodyPr/>
        <a:lstStyle/>
        <a:p>
          <a:r>
            <a:rPr lang="en-IE" sz="2400" dirty="0" smtClean="0"/>
            <a:t>HoloLens</a:t>
          </a:r>
          <a:endParaRPr lang="en-IE" sz="2400" dirty="0"/>
        </a:p>
      </dgm:t>
    </dgm:pt>
    <dgm:pt modelId="{19A73BEC-1CB9-4585-BE14-BF6A98E4FE04}" type="parTrans" cxnId="{A90E9EBC-9732-4952-9411-55DFFAE321EF}">
      <dgm:prSet/>
      <dgm:spPr/>
      <dgm:t>
        <a:bodyPr/>
        <a:lstStyle/>
        <a:p>
          <a:endParaRPr lang="en-IE"/>
        </a:p>
      </dgm:t>
    </dgm:pt>
    <dgm:pt modelId="{5D375623-10D1-458F-A3DF-EEB87F6E9C82}" type="sibTrans" cxnId="{A90E9EBC-9732-4952-9411-55DFFAE321EF}">
      <dgm:prSet/>
      <dgm:spPr/>
      <dgm:t>
        <a:bodyPr/>
        <a:lstStyle/>
        <a:p>
          <a:endParaRPr lang="en-IE"/>
        </a:p>
      </dgm:t>
    </dgm:pt>
    <dgm:pt modelId="{5670C387-0CE0-4D98-B229-BF6F29AF8BF3}">
      <dgm:prSet phldrT="[Text]" custT="1"/>
      <dgm:spPr>
        <a:solidFill>
          <a:srgbClr val="2ECC71"/>
        </a:solidFill>
      </dgm:spPr>
      <dgm:t>
        <a:bodyPr/>
        <a:lstStyle/>
        <a:p>
          <a:r>
            <a:rPr lang="en-IE" sz="2800" dirty="0" smtClean="0"/>
            <a:t>CPU</a:t>
          </a:r>
          <a:endParaRPr lang="en-IE" sz="2800" dirty="0"/>
        </a:p>
      </dgm:t>
    </dgm:pt>
    <dgm:pt modelId="{AF88F585-8E25-476B-AF93-0C2E37BC88EA}" type="parTrans" cxnId="{2B8DD2F5-9547-437F-B7E1-AF211B8F9127}">
      <dgm:prSet/>
      <dgm:spPr/>
      <dgm:t>
        <a:bodyPr/>
        <a:lstStyle/>
        <a:p>
          <a:endParaRPr lang="en-IE"/>
        </a:p>
      </dgm:t>
    </dgm:pt>
    <dgm:pt modelId="{11B25308-4A40-4F78-BD60-7C0175CDA8FA}" type="sibTrans" cxnId="{2B8DD2F5-9547-437F-B7E1-AF211B8F9127}">
      <dgm:prSet/>
      <dgm:spPr/>
      <dgm:t>
        <a:bodyPr/>
        <a:lstStyle/>
        <a:p>
          <a:endParaRPr lang="en-IE"/>
        </a:p>
      </dgm:t>
    </dgm:pt>
    <dgm:pt modelId="{B082AF1E-C6A8-4D9B-8E37-5856CB160FF2}" type="pres">
      <dgm:prSet presAssocID="{CDA3522D-E52F-4E99-AD5F-47ABAB131B37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5F33B5BB-3A65-47CD-B149-50D8AEA4F4EF}" type="pres">
      <dgm:prSet presAssocID="{CDA3522D-E52F-4E99-AD5F-47ABAB131B37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8E2485D-914D-49FB-B19C-0002E3195EFE}" type="pres">
      <dgm:prSet presAssocID="{CDA3522D-E52F-4E99-AD5F-47ABAB131B37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A4850B8-16A0-4AEB-BED1-AC96EF3D5FC6}" type="pres">
      <dgm:prSet presAssocID="{CDA3522D-E52F-4E99-AD5F-47ABAB131B37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73A8533-B904-4DB6-AC18-4CDCCF462A6D}" type="pres">
      <dgm:prSet presAssocID="{CDA3522D-E52F-4E99-AD5F-47ABAB131B37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69F16479-5518-4137-9A62-A36673976C65}" type="presOf" srcId="{F6EE10A9-F6AC-45A4-BF6B-76D00FE20E36}" destId="{9A4850B8-16A0-4AEB-BED1-AC96EF3D5FC6}" srcOrd="0" destOrd="0" presId="urn:microsoft.com/office/officeart/2005/8/layout/pyramid4"/>
    <dgm:cxn modelId="{DB9B2B8E-6671-4676-A693-595A1486B093}" type="presOf" srcId="{71586B2B-F243-40D4-A680-08C263898192}" destId="{38E2485D-914D-49FB-B19C-0002E3195EFE}" srcOrd="0" destOrd="0" presId="urn:microsoft.com/office/officeart/2005/8/layout/pyramid4"/>
    <dgm:cxn modelId="{2B8DD2F5-9547-437F-B7E1-AF211B8F9127}" srcId="{CDA3522D-E52F-4E99-AD5F-47ABAB131B37}" destId="{5670C387-0CE0-4D98-B229-BF6F29AF8BF3}" srcOrd="3" destOrd="0" parTransId="{AF88F585-8E25-476B-AF93-0C2E37BC88EA}" sibTransId="{11B25308-4A40-4F78-BD60-7C0175CDA8FA}"/>
    <dgm:cxn modelId="{8C13AD0B-1B85-4745-B536-C33F821226CC}" srcId="{CDA3522D-E52F-4E99-AD5F-47ABAB131B37}" destId="{02764AE6-30A8-4CCB-BC2A-F684824049DC}" srcOrd="0" destOrd="0" parTransId="{09EB8DA4-0A27-4F94-9ACD-0CD2B0438FCC}" sibTransId="{BA84FE5B-1A4F-4CFD-B929-F470BE51A423}"/>
    <dgm:cxn modelId="{52BADFED-C388-42F8-AACD-FA59076F0C43}" type="presOf" srcId="{02764AE6-30A8-4CCB-BC2A-F684824049DC}" destId="{5F33B5BB-3A65-47CD-B149-50D8AEA4F4EF}" srcOrd="0" destOrd="0" presId="urn:microsoft.com/office/officeart/2005/8/layout/pyramid4"/>
    <dgm:cxn modelId="{E6699525-C962-4745-893B-8BD559EB2255}" srcId="{CDA3522D-E52F-4E99-AD5F-47ABAB131B37}" destId="{71586B2B-F243-40D4-A680-08C263898192}" srcOrd="1" destOrd="0" parTransId="{968A3898-FE41-4F62-9C3E-BED138F5560A}" sibTransId="{3E6A5ACC-A308-4F0F-AB9E-E932B4D6B0B3}"/>
    <dgm:cxn modelId="{4913D178-3CEF-434C-8E0B-BDE13FE66FDB}" type="presOf" srcId="{CDA3522D-E52F-4E99-AD5F-47ABAB131B37}" destId="{B082AF1E-C6A8-4D9B-8E37-5856CB160FF2}" srcOrd="0" destOrd="0" presId="urn:microsoft.com/office/officeart/2005/8/layout/pyramid4"/>
    <dgm:cxn modelId="{A90E9EBC-9732-4952-9411-55DFFAE321EF}" srcId="{CDA3522D-E52F-4E99-AD5F-47ABAB131B37}" destId="{F6EE10A9-F6AC-45A4-BF6B-76D00FE20E36}" srcOrd="2" destOrd="0" parTransId="{19A73BEC-1CB9-4585-BE14-BF6A98E4FE04}" sibTransId="{5D375623-10D1-458F-A3DF-EEB87F6E9C82}"/>
    <dgm:cxn modelId="{A785D7EC-1789-4DDB-AAE0-1A6546D9A60E}" type="presOf" srcId="{5670C387-0CE0-4D98-B229-BF6F29AF8BF3}" destId="{373A8533-B904-4DB6-AC18-4CDCCF462A6D}" srcOrd="0" destOrd="0" presId="urn:microsoft.com/office/officeart/2005/8/layout/pyramid4"/>
    <dgm:cxn modelId="{A98A3C43-42E9-41D5-BD0D-4A6FC573FD68}" type="presParOf" srcId="{B082AF1E-C6A8-4D9B-8E37-5856CB160FF2}" destId="{5F33B5BB-3A65-47CD-B149-50D8AEA4F4EF}" srcOrd="0" destOrd="0" presId="urn:microsoft.com/office/officeart/2005/8/layout/pyramid4"/>
    <dgm:cxn modelId="{345B693E-F073-4645-B8D9-8A2707604106}" type="presParOf" srcId="{B082AF1E-C6A8-4D9B-8E37-5856CB160FF2}" destId="{38E2485D-914D-49FB-B19C-0002E3195EFE}" srcOrd="1" destOrd="0" presId="urn:microsoft.com/office/officeart/2005/8/layout/pyramid4"/>
    <dgm:cxn modelId="{78CA4464-EFB8-4FAA-B86C-C10BC74FC5DF}" type="presParOf" srcId="{B082AF1E-C6A8-4D9B-8E37-5856CB160FF2}" destId="{9A4850B8-16A0-4AEB-BED1-AC96EF3D5FC6}" srcOrd="2" destOrd="0" presId="urn:microsoft.com/office/officeart/2005/8/layout/pyramid4"/>
    <dgm:cxn modelId="{3E4187D9-7EFF-4544-B369-4EC2F796F0F0}" type="presParOf" srcId="{B082AF1E-C6A8-4D9B-8E37-5856CB160FF2}" destId="{373A8533-B904-4DB6-AC18-4CDCCF462A6D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3B5BB-3A65-47CD-B149-50D8AEA4F4EF}">
      <dsp:nvSpPr>
        <dsp:cNvPr id="0" name=""/>
        <dsp:cNvSpPr/>
      </dsp:nvSpPr>
      <dsp:spPr>
        <a:xfrm>
          <a:off x="1765215" y="0"/>
          <a:ext cx="1765215" cy="1765215"/>
        </a:xfrm>
        <a:prstGeom prst="triangle">
          <a:avLst/>
        </a:prstGeom>
        <a:solidFill>
          <a:srgbClr val="2ECC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HPU</a:t>
          </a:r>
          <a:endParaRPr lang="en-IE" sz="4400" kern="1200" dirty="0"/>
        </a:p>
      </dsp:txBody>
      <dsp:txXfrm>
        <a:off x="2206519" y="882608"/>
        <a:ext cx="882607" cy="882607"/>
      </dsp:txXfrm>
    </dsp:sp>
    <dsp:sp modelId="{38E2485D-914D-49FB-B19C-0002E3195EFE}">
      <dsp:nvSpPr>
        <dsp:cNvPr id="0" name=""/>
        <dsp:cNvSpPr/>
      </dsp:nvSpPr>
      <dsp:spPr>
        <a:xfrm>
          <a:off x="882608" y="1765215"/>
          <a:ext cx="1765215" cy="1765215"/>
        </a:xfrm>
        <a:prstGeom prst="triangle">
          <a:avLst/>
        </a:prstGeom>
        <a:solidFill>
          <a:srgbClr val="2ECC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GPU</a:t>
          </a:r>
          <a:endParaRPr lang="en-IE" sz="4400" kern="1200" dirty="0"/>
        </a:p>
      </dsp:txBody>
      <dsp:txXfrm>
        <a:off x="1323912" y="2647823"/>
        <a:ext cx="882607" cy="882607"/>
      </dsp:txXfrm>
    </dsp:sp>
    <dsp:sp modelId="{9A4850B8-16A0-4AEB-BED1-AC96EF3D5FC6}">
      <dsp:nvSpPr>
        <dsp:cNvPr id="0" name=""/>
        <dsp:cNvSpPr/>
      </dsp:nvSpPr>
      <dsp:spPr>
        <a:xfrm rot="10800000">
          <a:off x="1765215" y="1765215"/>
          <a:ext cx="1765215" cy="1765215"/>
        </a:xfrm>
        <a:prstGeom prst="triangle">
          <a:avLst/>
        </a:prstGeom>
        <a:solidFill>
          <a:srgbClr val="9B59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HoloLens</a:t>
          </a:r>
          <a:endParaRPr lang="en-IE" sz="2400" kern="1200" dirty="0"/>
        </a:p>
      </dsp:txBody>
      <dsp:txXfrm rot="10800000">
        <a:off x="2206519" y="1765215"/>
        <a:ext cx="882607" cy="882607"/>
      </dsp:txXfrm>
    </dsp:sp>
    <dsp:sp modelId="{373A8533-B904-4DB6-AC18-4CDCCF462A6D}">
      <dsp:nvSpPr>
        <dsp:cNvPr id="0" name=""/>
        <dsp:cNvSpPr/>
      </dsp:nvSpPr>
      <dsp:spPr>
        <a:xfrm>
          <a:off x="2647823" y="1765215"/>
          <a:ext cx="1765215" cy="1765215"/>
        </a:xfrm>
        <a:prstGeom prst="triangle">
          <a:avLst/>
        </a:prstGeom>
        <a:solidFill>
          <a:srgbClr val="2ECC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CPU</a:t>
          </a:r>
          <a:endParaRPr lang="en-IE" sz="2800" kern="1200" dirty="0"/>
        </a:p>
      </dsp:txBody>
      <dsp:txXfrm>
        <a:off x="3089127" y="2647823"/>
        <a:ext cx="882607" cy="882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808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781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28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43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898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474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393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7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581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19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977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C9DE-D810-4E67-8E59-B7F4D44A0DA7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FDC4-E418-42A5-8CE8-B37A876A58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88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jpg"/><Relationship Id="rId4" Type="http://schemas.openxmlformats.org/officeDocument/2006/relationships/image" Target="../media/image7.jpe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15" y="2294707"/>
            <a:ext cx="1642875" cy="16764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0990" y="2348078"/>
            <a:ext cx="4929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600" dirty="0" smtClean="0">
                <a:latin typeface="Roboto" panose="02000000000000000000" pitchFamily="2" charset="0"/>
                <a:ea typeface="Roboto" panose="02000000000000000000" pitchFamily="2" charset="0"/>
              </a:rPr>
              <a:t>HoloTrip</a:t>
            </a:r>
            <a:endParaRPr lang="en-IE" sz="9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6537" y="3509444"/>
            <a:ext cx="43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Explore. Work. Play. Together.</a:t>
            </a:r>
            <a:endParaRPr lang="en-I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384869" y="6488668"/>
            <a:ext cx="480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Project by Aaron Meaney and Wagner de Oliveira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993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75428" cy="830997"/>
          </a:xfrm>
          <a:prstGeom prst="rect">
            <a:avLst/>
          </a:prstGeom>
          <a:solidFill>
            <a:srgbClr val="E74C3C"/>
          </a:solidFill>
        </p:spPr>
        <p:txBody>
          <a:bodyPr wrap="none" rtlCol="0">
            <a:spAutoFit/>
          </a:bodyPr>
          <a:lstStyle/>
          <a:p>
            <a:r>
              <a:rPr lang="en-IE" sz="4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HoloTrip?</a:t>
            </a:r>
            <a:endParaRPr lang="en-IE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20" y="830997"/>
            <a:ext cx="3833608" cy="1078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11" y="175216"/>
            <a:ext cx="1056507" cy="1078068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>
            <a:off x="6779490" y="881152"/>
            <a:ext cx="748146" cy="45322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0" y="1779757"/>
            <a:ext cx="3795547" cy="3873007"/>
          </a:xfrm>
          <a:prstGeom prst="rect">
            <a:avLst/>
          </a:prstGeom>
        </p:spPr>
      </p:pic>
      <p:sp>
        <p:nvSpPr>
          <p:cNvPr id="27" name="Smiley Face 26"/>
          <p:cNvSpPr/>
          <p:nvPr/>
        </p:nvSpPr>
        <p:spPr>
          <a:xfrm>
            <a:off x="4888023" y="2874130"/>
            <a:ext cx="1388696" cy="1388696"/>
          </a:xfrm>
          <a:prstGeom prst="smileyFace">
            <a:avLst/>
          </a:prstGeom>
          <a:solidFill>
            <a:srgbClr val="E74C3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1681018" y="3971636"/>
            <a:ext cx="166255" cy="166255"/>
          </a:xfrm>
          <a:prstGeom prst="ellipse">
            <a:avLst/>
          </a:prstGeom>
          <a:solidFill>
            <a:srgbClr val="E74C3C"/>
          </a:solidFill>
          <a:ln w="28575"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3680690" y="3485351"/>
            <a:ext cx="166255" cy="166255"/>
          </a:xfrm>
          <a:prstGeom prst="ellipse">
            <a:avLst/>
          </a:prstGeom>
          <a:solidFill>
            <a:srgbClr val="9B59B6"/>
          </a:solidFill>
          <a:ln w="28575">
            <a:solidFill>
              <a:srgbClr val="9B5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0" name="Curved Connector 29"/>
          <p:cNvCxnSpPr>
            <a:stCxn id="28" idx="6"/>
            <a:endCxn id="29" idx="2"/>
          </p:cNvCxnSpPr>
          <p:nvPr/>
        </p:nvCxnSpPr>
        <p:spPr>
          <a:xfrm flipV="1">
            <a:off x="1847273" y="3568479"/>
            <a:ext cx="1833417" cy="486285"/>
          </a:xfrm>
          <a:prstGeom prst="curvedConnector3">
            <a:avLst>
              <a:gd name="adj1" fmla="val 50000"/>
            </a:avLst>
          </a:prstGeom>
          <a:ln w="76200">
            <a:solidFill>
              <a:srgbClr val="E74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miley Face 32"/>
          <p:cNvSpPr/>
          <p:nvPr/>
        </p:nvSpPr>
        <p:spPr>
          <a:xfrm>
            <a:off x="9407235" y="3971636"/>
            <a:ext cx="1388696" cy="1388696"/>
          </a:xfrm>
          <a:prstGeom prst="smileyFace">
            <a:avLst/>
          </a:prstGeom>
          <a:solidFill>
            <a:srgbClr val="9B59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4" name="Curved Connector 33"/>
          <p:cNvCxnSpPr/>
          <p:nvPr/>
        </p:nvCxnSpPr>
        <p:spPr>
          <a:xfrm>
            <a:off x="6423892" y="3651607"/>
            <a:ext cx="2840181" cy="1014377"/>
          </a:xfrm>
          <a:prstGeom prst="curvedConnector3">
            <a:avLst>
              <a:gd name="adj1" fmla="val 50000"/>
            </a:avLst>
          </a:prstGeom>
          <a:ln w="76200">
            <a:solidFill>
              <a:srgbClr val="E74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45562" y="3811621"/>
            <a:ext cx="133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Explore.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Work.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Play.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Together.</a:t>
            </a:r>
            <a:endParaRPr lang="en-IE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53563" y="161168"/>
            <a:ext cx="133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Launch Day App!</a:t>
            </a:r>
            <a:endParaRPr lang="en-IE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87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7" grpId="0" animBg="1"/>
      <p:bldP spid="28" grpId="0" animBg="1"/>
      <p:bldP spid="29" grpId="0" animBg="1"/>
      <p:bldP spid="33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327647" cy="830997"/>
          </a:xfrm>
          <a:prstGeom prst="rect">
            <a:avLst/>
          </a:prstGeom>
          <a:solidFill>
            <a:srgbClr val="2ECC71"/>
          </a:solidFill>
        </p:spPr>
        <p:txBody>
          <a:bodyPr wrap="none" rtlCol="0">
            <a:spAutoFit/>
          </a:bodyPr>
          <a:lstStyle/>
          <a:p>
            <a:r>
              <a:rPr lang="en-IE" sz="4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does HoloTrip Work?</a:t>
            </a:r>
            <a:endParaRPr lang="en-IE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81602278"/>
              </p:ext>
            </p:extLst>
          </p:nvPr>
        </p:nvGraphicFramePr>
        <p:xfrm>
          <a:off x="-75787" y="1758155"/>
          <a:ext cx="5295647" cy="3530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miley Face 6"/>
          <p:cNvSpPr/>
          <p:nvPr/>
        </p:nvSpPr>
        <p:spPr>
          <a:xfrm>
            <a:off x="5137404" y="2367252"/>
            <a:ext cx="1388696" cy="1388696"/>
          </a:xfrm>
          <a:prstGeom prst="smileyFace">
            <a:avLst/>
          </a:prstGeom>
          <a:solidFill>
            <a:srgbClr val="9B59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4" y="5107475"/>
            <a:ext cx="3000347" cy="1103658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>
          <a:xfrm>
            <a:off x="10046531" y="4207574"/>
            <a:ext cx="1388696" cy="1388696"/>
          </a:xfrm>
          <a:prstGeom prst="smileyFace">
            <a:avLst/>
          </a:prstGeom>
          <a:solidFill>
            <a:srgbClr val="3498D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Cube 11"/>
          <p:cNvSpPr/>
          <p:nvPr/>
        </p:nvSpPr>
        <p:spPr>
          <a:xfrm>
            <a:off x="7208981" y="4651647"/>
            <a:ext cx="988291" cy="944623"/>
          </a:xfrm>
          <a:prstGeom prst="cub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Can 12"/>
          <p:cNvSpPr/>
          <p:nvPr/>
        </p:nvSpPr>
        <p:spPr>
          <a:xfrm>
            <a:off x="8197272" y="3182961"/>
            <a:ext cx="757381" cy="11459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190182" y="4017818"/>
            <a:ext cx="674254" cy="884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432802" y="4901922"/>
            <a:ext cx="1431634" cy="222036"/>
          </a:xfrm>
          <a:prstGeom prst="straightConnector1">
            <a:avLst/>
          </a:prstGeom>
          <a:ln w="762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594764" y="2372253"/>
            <a:ext cx="3703781" cy="1737929"/>
          </a:xfrm>
          <a:custGeom>
            <a:avLst/>
            <a:gdLst>
              <a:gd name="connsiteX0" fmla="*/ 3703781 w 3703781"/>
              <a:gd name="connsiteY0" fmla="*/ 1737929 h 1737929"/>
              <a:gd name="connsiteX1" fmla="*/ 3371272 w 3703781"/>
              <a:gd name="connsiteY1" fmla="*/ 666511 h 1737929"/>
              <a:gd name="connsiteX2" fmla="*/ 2558472 w 3703781"/>
              <a:gd name="connsiteY2" fmla="*/ 93856 h 1737929"/>
              <a:gd name="connsiteX3" fmla="*/ 1330036 w 3703781"/>
              <a:gd name="connsiteY3" fmla="*/ 29202 h 1737929"/>
              <a:gd name="connsiteX4" fmla="*/ 0 w 3703781"/>
              <a:gd name="connsiteY4" fmla="*/ 389420 h 173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3781" h="1737929">
                <a:moveTo>
                  <a:pt x="3703781" y="1737929"/>
                </a:moveTo>
                <a:cubicBezTo>
                  <a:pt x="3632969" y="1339226"/>
                  <a:pt x="3562157" y="940523"/>
                  <a:pt x="3371272" y="666511"/>
                </a:cubicBezTo>
                <a:cubicBezTo>
                  <a:pt x="3180387" y="392499"/>
                  <a:pt x="2898678" y="200074"/>
                  <a:pt x="2558472" y="93856"/>
                </a:cubicBezTo>
                <a:cubicBezTo>
                  <a:pt x="2218266" y="-12362"/>
                  <a:pt x="1756448" y="-20059"/>
                  <a:pt x="1330036" y="29202"/>
                </a:cubicBezTo>
                <a:cubicBezTo>
                  <a:pt x="903624" y="78463"/>
                  <a:pt x="451812" y="233941"/>
                  <a:pt x="0" y="389420"/>
                </a:cubicBezTo>
              </a:path>
            </a:pathLst>
          </a:custGeom>
          <a:noFill/>
          <a:ln w="76200">
            <a:solidFill>
              <a:srgbClr val="3498D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406736" y="3795782"/>
            <a:ext cx="802245" cy="855865"/>
          </a:xfrm>
          <a:prstGeom prst="straightConnector1">
            <a:avLst/>
          </a:prstGeom>
          <a:ln w="76200">
            <a:solidFill>
              <a:srgbClr val="9B59B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29169" y="3707024"/>
            <a:ext cx="1698831" cy="84602"/>
          </a:xfrm>
          <a:prstGeom prst="straightConnector1">
            <a:avLst/>
          </a:prstGeom>
          <a:ln w="76200">
            <a:solidFill>
              <a:srgbClr val="9B59B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580912" y="2642985"/>
            <a:ext cx="3542144" cy="1564589"/>
          </a:xfrm>
          <a:custGeom>
            <a:avLst/>
            <a:gdLst>
              <a:gd name="connsiteX0" fmla="*/ 3703781 w 3703781"/>
              <a:gd name="connsiteY0" fmla="*/ 1737929 h 1737929"/>
              <a:gd name="connsiteX1" fmla="*/ 3371272 w 3703781"/>
              <a:gd name="connsiteY1" fmla="*/ 666511 h 1737929"/>
              <a:gd name="connsiteX2" fmla="*/ 2558472 w 3703781"/>
              <a:gd name="connsiteY2" fmla="*/ 93856 h 1737929"/>
              <a:gd name="connsiteX3" fmla="*/ 1330036 w 3703781"/>
              <a:gd name="connsiteY3" fmla="*/ 29202 h 1737929"/>
              <a:gd name="connsiteX4" fmla="*/ 0 w 3703781"/>
              <a:gd name="connsiteY4" fmla="*/ 389420 h 173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3781" h="1737929">
                <a:moveTo>
                  <a:pt x="3703781" y="1737929"/>
                </a:moveTo>
                <a:cubicBezTo>
                  <a:pt x="3632969" y="1339226"/>
                  <a:pt x="3562157" y="940523"/>
                  <a:pt x="3371272" y="666511"/>
                </a:cubicBezTo>
                <a:cubicBezTo>
                  <a:pt x="3180387" y="392499"/>
                  <a:pt x="2898678" y="200074"/>
                  <a:pt x="2558472" y="93856"/>
                </a:cubicBezTo>
                <a:cubicBezTo>
                  <a:pt x="2218266" y="-12362"/>
                  <a:pt x="1756448" y="-20059"/>
                  <a:pt x="1330036" y="29202"/>
                </a:cubicBezTo>
                <a:cubicBezTo>
                  <a:pt x="903624" y="78463"/>
                  <a:pt x="451812" y="233941"/>
                  <a:pt x="0" y="389420"/>
                </a:cubicBezTo>
              </a:path>
            </a:pathLst>
          </a:custGeom>
          <a:noFill/>
          <a:ln w="76200">
            <a:solidFill>
              <a:srgbClr val="9B59B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/>
          <p:cNvSpPr txBox="1"/>
          <p:nvPr/>
        </p:nvSpPr>
        <p:spPr>
          <a:xfrm>
            <a:off x="5393700" y="3749325"/>
            <a:ext cx="85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Client</a:t>
            </a:r>
            <a:endParaRPr lang="en-IE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76042" y="5596270"/>
            <a:ext cx="72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Host</a:t>
            </a:r>
            <a:endParaRPr lang="en-IE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95064" y="5088439"/>
            <a:ext cx="1186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Record Objects</a:t>
            </a:r>
            <a:endParaRPr lang="en-IE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42446" y="4230596"/>
            <a:ext cx="1186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Display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Objects</a:t>
            </a:r>
            <a:endParaRPr lang="en-IE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10418" y="1920163"/>
            <a:ext cx="15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Data Synch</a:t>
            </a:r>
            <a:endParaRPr lang="en-IE" sz="2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57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Graphic spid="6" grpId="0">
        <p:bldAsOne/>
      </p:bldGraphic>
      <p:bldP spid="7" grpId="0" animBg="1"/>
      <p:bldP spid="9" grpId="0" animBg="1"/>
      <p:bldP spid="12" grpId="0" animBg="1"/>
      <p:bldP spid="13" grpId="0" animBg="1"/>
      <p:bldP spid="23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8539" cy="830997"/>
          </a:xfrm>
          <a:prstGeom prst="rect">
            <a:avLst/>
          </a:prstGeom>
          <a:solidFill>
            <a:srgbClr val="E67E22"/>
          </a:solidFill>
        </p:spPr>
        <p:txBody>
          <a:bodyPr wrap="none" rtlCol="0">
            <a:spAutoFit/>
          </a:bodyPr>
          <a:lstStyle/>
          <a:p>
            <a:r>
              <a:rPr lang="en-IE" sz="4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Campaign Overview</a:t>
            </a:r>
            <a:endParaRPr lang="en-IE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82" y="1199407"/>
            <a:ext cx="1395351" cy="1395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6" y="1199407"/>
            <a:ext cx="2690885" cy="1533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62" y="1883487"/>
            <a:ext cx="830439" cy="71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62" y="2963168"/>
            <a:ext cx="4140569" cy="575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670956"/>
            <a:ext cx="1923802" cy="1923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1" y="4655127"/>
            <a:ext cx="1951878" cy="1449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0" y="4462327"/>
            <a:ext cx="1834737" cy="1834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85" y="4313557"/>
            <a:ext cx="1983507" cy="19835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04" y="4117381"/>
            <a:ext cx="3371850" cy="171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47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87162" cy="830997"/>
          </a:xfrm>
          <a:prstGeom prst="rect">
            <a:avLst/>
          </a:prstGeom>
          <a:solidFill>
            <a:srgbClr val="9B59B6"/>
          </a:solidFill>
        </p:spPr>
        <p:txBody>
          <a:bodyPr wrap="none" rtlCol="0">
            <a:spAutoFit/>
          </a:bodyPr>
          <a:lstStyle/>
          <a:p>
            <a:r>
              <a:rPr lang="en-IE" sz="4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Website</a:t>
            </a:r>
            <a:endParaRPr lang="en-IE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0" y="1112447"/>
            <a:ext cx="3723809" cy="2475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33" y="2231902"/>
            <a:ext cx="1378644" cy="384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09" y="1306190"/>
            <a:ext cx="2193805" cy="3004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587" y="694836"/>
            <a:ext cx="2003976" cy="385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6" y="4153002"/>
            <a:ext cx="2452254" cy="2452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92" y="963341"/>
            <a:ext cx="2834081" cy="36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87673" cy="830997"/>
          </a:xfrm>
          <a:prstGeom prst="rect">
            <a:avLst/>
          </a:prstGeom>
          <a:solidFill>
            <a:srgbClr val="F1C40F"/>
          </a:solidFill>
        </p:spPr>
        <p:txBody>
          <a:bodyPr wrap="none" rtlCol="0">
            <a:spAutoFit/>
          </a:bodyPr>
          <a:lstStyle/>
          <a:p>
            <a:r>
              <a:rPr lang="en-IE" sz="4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Social Media Presence</a:t>
            </a:r>
            <a:endParaRPr lang="en-IE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11" y="1085838"/>
            <a:ext cx="5211177" cy="36070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3" y="1085838"/>
            <a:ext cx="5307286" cy="3607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32" y="5482744"/>
            <a:ext cx="7764270" cy="107837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667003" y="3847605"/>
            <a:ext cx="1083416" cy="2375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39543" y="3740727"/>
            <a:ext cx="1947553" cy="24819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741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18745" cy="830997"/>
          </a:xfrm>
          <a:prstGeom prst="rect">
            <a:avLst/>
          </a:prstGeom>
          <a:solidFill>
            <a:srgbClr val="3498DB"/>
          </a:solidFill>
        </p:spPr>
        <p:txBody>
          <a:bodyPr wrap="none" rtlCol="0">
            <a:spAutoFit/>
          </a:bodyPr>
          <a:lstStyle/>
          <a:p>
            <a:r>
              <a:rPr lang="en-IE" sz="4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Future of HoloTrip</a:t>
            </a:r>
            <a:endParaRPr lang="en-IE" sz="4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70" y="830997"/>
            <a:ext cx="5327912" cy="195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4" y="1098054"/>
            <a:ext cx="1319935" cy="134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225" y="1121487"/>
            <a:ext cx="4972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0" dirty="0" smtClean="0">
                <a:latin typeface="Roboto" panose="02000000000000000000" pitchFamily="2" charset="0"/>
                <a:ea typeface="Roboto" panose="02000000000000000000" pitchFamily="2" charset="0"/>
              </a:rPr>
              <a:t>HoloTrip +</a:t>
            </a:r>
            <a:endParaRPr lang="en-IE" sz="9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655782" y="2983345"/>
            <a:ext cx="2068946" cy="2068946"/>
          </a:xfrm>
          <a:prstGeom prst="cube">
            <a:avLst/>
          </a:prstGeom>
          <a:solidFill>
            <a:srgbClr val="349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696507" y="4135609"/>
            <a:ext cx="153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solidFill>
                  <a:schemeClr val="bg1"/>
                </a:solidFill>
              </a:rPr>
              <a:t>HoloHub™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4682427" y="4278508"/>
            <a:ext cx="1041723" cy="1041723"/>
          </a:xfrm>
          <a:prstGeom prst="smileyFace">
            <a:avLst/>
          </a:prstGeom>
          <a:solidFill>
            <a:srgbClr val="2ECC7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Smiley Face 14"/>
          <p:cNvSpPr/>
          <p:nvPr/>
        </p:nvSpPr>
        <p:spPr>
          <a:xfrm>
            <a:off x="4682427" y="2439567"/>
            <a:ext cx="1041723" cy="1041723"/>
          </a:xfrm>
          <a:prstGeom prst="smileyFace">
            <a:avLst/>
          </a:prstGeom>
          <a:solidFill>
            <a:srgbClr val="E67E2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Smiley Face 15"/>
          <p:cNvSpPr/>
          <p:nvPr/>
        </p:nvSpPr>
        <p:spPr>
          <a:xfrm>
            <a:off x="3094910" y="5609183"/>
            <a:ext cx="1041723" cy="1041723"/>
          </a:xfrm>
          <a:prstGeom prst="smileyFace">
            <a:avLst/>
          </a:prstGeom>
          <a:solidFill>
            <a:srgbClr val="9B59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17519" y="3140364"/>
            <a:ext cx="1691426" cy="1226077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6225" y="4278508"/>
            <a:ext cx="1774705" cy="412184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08589" y="4278508"/>
            <a:ext cx="454770" cy="1330675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210115" y="5320569"/>
            <a:ext cx="654382" cy="508267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203288" y="3549505"/>
            <a:ext cx="0" cy="627223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8148373" y="2960428"/>
            <a:ext cx="1958109" cy="2799309"/>
          </a:xfrm>
          <a:prstGeom prst="can">
            <a:avLst/>
          </a:prstGeom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TextBox 33"/>
          <p:cNvSpPr txBox="1"/>
          <p:nvPr/>
        </p:nvSpPr>
        <p:spPr>
          <a:xfrm>
            <a:off x="8358080" y="4197737"/>
            <a:ext cx="1538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>
                <a:solidFill>
                  <a:schemeClr val="bg1"/>
                </a:solidFill>
              </a:rPr>
              <a:t>GitHub</a:t>
            </a:r>
          </a:p>
          <a:p>
            <a:pPr algn="ctr"/>
            <a:r>
              <a:rPr lang="en-IE" sz="2400" dirty="0" smtClean="0">
                <a:solidFill>
                  <a:schemeClr val="bg1"/>
                </a:solidFill>
              </a:rPr>
              <a:t>Remote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901542" y="3074804"/>
            <a:ext cx="1991279" cy="1615888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15648" y="4690692"/>
            <a:ext cx="2155334" cy="158032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263411" y="4690692"/>
            <a:ext cx="3629410" cy="1558659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34992" y="2807125"/>
            <a:ext cx="166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solidFill>
                  <a:schemeClr val="bg1"/>
                </a:solidFill>
              </a:rPr>
              <a:t>Collaborate Anywhere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881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11" grpId="0" animBg="1"/>
      <p:bldP spid="12" grpId="0"/>
      <p:bldP spid="14" grpId="0" animBg="1"/>
      <p:bldP spid="15" grpId="0" animBg="1"/>
      <p:bldP spid="16" grpId="0" animBg="1"/>
      <p:bldP spid="33" grpId="0" animBg="1"/>
      <p:bldP spid="34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88" y="493616"/>
            <a:ext cx="1642875" cy="1676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7863" y="546987"/>
            <a:ext cx="4929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600" dirty="0" smtClean="0">
                <a:latin typeface="Roboto" panose="02000000000000000000" pitchFamily="2" charset="0"/>
                <a:ea typeface="Roboto" panose="02000000000000000000" pitchFamily="2" charset="0"/>
              </a:rPr>
              <a:t>HoloTrip</a:t>
            </a:r>
            <a:endParaRPr lang="en-IE" sz="9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3410" y="1708353"/>
            <a:ext cx="43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Explore. Work. Play. Together.</a:t>
            </a:r>
            <a:endParaRPr lang="en-I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49286" y="6488668"/>
            <a:ext cx="480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Project by Aaron Meaney and Wagner de Oliveira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460088" y="3379327"/>
            <a:ext cx="9185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5400" dirty="0" smtClean="0">
                <a:latin typeface="Roboto" panose="02000000000000000000" pitchFamily="2" charset="0"/>
                <a:ea typeface="Roboto" panose="02000000000000000000" pitchFamily="2" charset="0"/>
              </a:rPr>
              <a:t>Thank you for your attention!</a:t>
            </a:r>
            <a:endParaRPr lang="en-IE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79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Meaney</dc:creator>
  <cp:lastModifiedBy>Wagner De Oliveira</cp:lastModifiedBy>
  <cp:revision>31</cp:revision>
  <dcterms:created xsi:type="dcterms:W3CDTF">2015-04-09T12:41:05Z</dcterms:created>
  <dcterms:modified xsi:type="dcterms:W3CDTF">2015-04-13T10:37:40Z</dcterms:modified>
</cp:coreProperties>
</file>