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>
        <p:scale>
          <a:sx n="107" d="100"/>
          <a:sy n="107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BF27B-A544-17F5-00A9-BA2592799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9274EA-3763-BE83-32C8-A5006A675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EF142-364A-CB69-7D24-7BE0AC28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E8F2-1731-9653-FE6B-1B723A40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89A07-1A34-BD5F-7269-170EBB77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848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8EB-6C58-5AEE-CD54-093DF9F2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79288-C103-148D-1C27-7D855F3C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9D5BB-7152-8D1A-C276-F3069864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D67CD-95F2-7061-F70D-4BC03818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032D6-48FA-845D-19C1-0CA770DD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654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1BEE1-1EB1-E036-4096-A72BE7D42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43196-FE1A-C698-0C7D-4EFEA74F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25851-E364-0CB3-F696-323054E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86D31-8F41-2B45-84CD-363644DD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1220C-34C4-A8B4-6737-9B17A902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42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CC7D-A252-869E-03F1-8E217B7C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AA7D0-6496-E99F-AC91-CE2B331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1EF0D-9E12-03B9-CCB9-2FA19A20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5E425-EF12-41F9-F753-A70ED552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0B62A-DDE1-2580-E182-6DE4B9AD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443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C1D2C-3B44-6667-3F9F-D53FBF6B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E5873-E0BC-6851-D996-7C6B58BC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B52AC-0172-2A56-9CD0-5DF13B8A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13754-2E3B-C991-7D12-2BC74D9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26250-2699-473A-DBB3-810BF192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41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FD76F-6C75-4453-CED0-6F8EB6CC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7C77E-2AFC-586D-0316-0BF731FD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6A585B-09CF-3CE4-7A14-D6D5DE917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F2BFA-D1E5-118F-126A-6D57DC0B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3C4DF-313A-120F-BD61-6B2748C1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63D0D-FD06-6142-E0A1-F083DA74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23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9AFE-FC03-4ACC-2BE4-CF4CB166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9DC2F-4279-67E0-A135-A7BCB1520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2A7F2-0E46-9775-62B1-0903C9F9B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5AD5CD-F49B-146B-3B98-182C679E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47EE33-A844-A46E-5065-FEC5C747A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1796D2-C8D1-72A0-8C4E-B86E68A5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977D3B-1A9C-58A2-1AAA-77844F0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7BB84D-31C2-7392-1822-F935A165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074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D5F09-1B11-ECB4-75FD-8AA1ABA4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3A89E-FD91-6B84-72F5-86FD2FF4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EB2297-AD04-E439-907F-91608545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326866-0D14-9B8A-5355-2FCEF5C4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639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5B429B-BB92-2405-3A87-89EF5503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CA5DA-E6FB-C502-EB54-2F0B3C57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832FB-117B-EE89-27ED-519FF0A4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521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C2D16-4B3B-401B-828E-A4305545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45BB-2FCA-1615-02EF-79BFEB47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2358D-31C5-6F9E-16BA-F7D6F3274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40036D-E952-097D-5ABD-823663C5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EF09E-03A0-145A-F999-10EC266F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9B6F2-A8A9-23ED-67FE-CF71A506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96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E97CF-2B5A-6DFF-8793-3EB269F5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5C71C-70A9-EE8B-0D2A-2466CF590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0A145-85FA-B612-30BB-FB902E0D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CA897-974B-CBD8-CA79-76C83F7D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12AF0-5FB2-9A2D-753B-660B8C4F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1B69E-1911-193B-2DC0-2002D29D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02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17DA67-2961-F1E0-D81B-646D3A4C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71FDE-15AA-A8FE-C038-C42A9E3D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BBEF9-B9A0-5133-7CDF-E13AEB2A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FE11-86D2-0C45-A560-67A90157552F}" type="datetimeFigureOut">
              <a:rPr kumimoji="1" lang="ko-Kore-KR" altLang="en-US" smtClean="0"/>
              <a:t>2023. 4. 3.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90EF4-9063-8B80-5931-837D4CBEB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B11-DB47-6255-67FA-43A0938E4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75CA-A5E3-6B47-8C56-75F8679274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639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8A5FD94-0EBB-983E-8A4A-DCF965EC0357}"/>
              </a:ext>
            </a:extLst>
          </p:cNvPr>
          <p:cNvSpPr/>
          <p:nvPr/>
        </p:nvSpPr>
        <p:spPr>
          <a:xfrm>
            <a:off x="185350" y="2780270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Deciding on a Frontend Framework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2F0D6C-7FCA-D24E-FB47-9C755A370769}"/>
              </a:ext>
            </a:extLst>
          </p:cNvPr>
          <p:cNvSpPr/>
          <p:nvPr/>
        </p:nvSpPr>
        <p:spPr>
          <a:xfrm>
            <a:off x="1783491" y="2780269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Design UI/UX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2A0C14-0C6D-265B-B2F0-69671E85300E}"/>
              </a:ext>
            </a:extLst>
          </p:cNvPr>
          <p:cNvSpPr/>
          <p:nvPr/>
        </p:nvSpPr>
        <p:spPr>
          <a:xfrm>
            <a:off x="3085070" y="2032685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Distribution of implementing screens with teammate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57E0F2-FC18-68B5-9CA7-A7C133F91FBC}"/>
              </a:ext>
            </a:extLst>
          </p:cNvPr>
          <p:cNvSpPr/>
          <p:nvPr/>
        </p:nvSpPr>
        <p:spPr>
          <a:xfrm>
            <a:off x="4687329" y="2032685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Implement screens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A69DDA-BAFA-7B7D-451B-19FCE5278E4B}"/>
              </a:ext>
            </a:extLst>
          </p:cNvPr>
          <p:cNvSpPr/>
          <p:nvPr/>
        </p:nvSpPr>
        <p:spPr>
          <a:xfrm>
            <a:off x="6289588" y="2032685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Merge screens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6C977-34E8-6CAB-09D9-07347953B0A0}"/>
              </a:ext>
            </a:extLst>
          </p:cNvPr>
          <p:cNvSpPr/>
          <p:nvPr/>
        </p:nvSpPr>
        <p:spPr>
          <a:xfrm>
            <a:off x="7636478" y="2780269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Implement Dataflow to screens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F1A358-730D-E602-997A-44A8B1CCC000}"/>
              </a:ext>
            </a:extLst>
          </p:cNvPr>
          <p:cNvSpPr/>
          <p:nvPr/>
        </p:nvSpPr>
        <p:spPr>
          <a:xfrm>
            <a:off x="9111051" y="2780269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Test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976355-A5CE-E5AA-4DBF-CD74CA9DCB3F}"/>
              </a:ext>
            </a:extLst>
          </p:cNvPr>
          <p:cNvSpPr/>
          <p:nvPr/>
        </p:nvSpPr>
        <p:spPr>
          <a:xfrm>
            <a:off x="10420868" y="3331174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Debug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AD4A1B-08CC-10A2-74E8-3F18C15D3AFF}"/>
              </a:ext>
            </a:extLst>
          </p:cNvPr>
          <p:cNvSpPr/>
          <p:nvPr/>
        </p:nvSpPr>
        <p:spPr>
          <a:xfrm>
            <a:off x="10420869" y="2155223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Add Features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F8308B-0FA9-1235-CDCB-38EEF49F3DF5}"/>
              </a:ext>
            </a:extLst>
          </p:cNvPr>
          <p:cNvSpPr/>
          <p:nvPr/>
        </p:nvSpPr>
        <p:spPr>
          <a:xfrm>
            <a:off x="4691449" y="3655539"/>
            <a:ext cx="1112109" cy="648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Draw Dataflow Architecture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D616F2-44B4-7F4D-667C-BAB0573FA42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297459" y="3104634"/>
            <a:ext cx="48603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7A4602-CFBB-8F15-F13F-A7DB8A933C5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197179" y="2357050"/>
            <a:ext cx="490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FD41D3-E1F1-1568-A2E7-54E2E27A311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799438" y="2357050"/>
            <a:ext cx="490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DAB0B1-A06F-4872-3C8D-0E94219B33E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748587" y="3104634"/>
            <a:ext cx="3624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981F0FB-628A-85DA-2A0A-BE6D5028E5A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895600" y="2357050"/>
            <a:ext cx="189470" cy="7475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614D47CD-D52B-2D9D-EA69-7D965E1D2C5E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2895600" y="3104634"/>
            <a:ext cx="1795849" cy="875270"/>
          </a:xfrm>
          <a:prstGeom prst="bentConnector3">
            <a:avLst>
              <a:gd name="adj1" fmla="val 54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C1810560-15BB-2155-3806-FB54A60874B4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5803558" y="3104634"/>
            <a:ext cx="1832920" cy="875270"/>
          </a:xfrm>
          <a:prstGeom prst="bentConnector3">
            <a:avLst>
              <a:gd name="adj1" fmla="val 918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CAF6F4B-8EAA-6E5D-E19C-AB8980D8735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01697" y="2357050"/>
            <a:ext cx="234781" cy="747584"/>
          </a:xfrm>
          <a:prstGeom prst="bentConnector3">
            <a:avLst>
              <a:gd name="adj1" fmla="val 351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948F69FB-6920-1BFF-78DE-76FC08A291D1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rot="16200000" flipH="1">
            <a:off x="9930717" y="3165388"/>
            <a:ext cx="226540" cy="75376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FB32BD15-4A89-DE4D-4D65-69AA2F1EECA9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11532977" y="2479588"/>
            <a:ext cx="1" cy="117595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[U] 61">
            <a:extLst>
              <a:ext uri="{FF2B5EF4-FFF2-40B4-BE49-F238E27FC236}">
                <a16:creationId xmlns:a16="http://schemas.microsoft.com/office/drawing/2014/main" id="{948F4177-B4FA-7C6E-41CD-EA54E24A81E1}"/>
              </a:ext>
            </a:extLst>
          </p:cNvPr>
          <p:cNvCxnSpPr>
            <a:cxnSpLocks/>
            <a:stCxn id="18" idx="1"/>
            <a:endCxn id="16" idx="0"/>
          </p:cNvCxnSpPr>
          <p:nvPr/>
        </p:nvCxnSpPr>
        <p:spPr>
          <a:xfrm rot="10800000" flipV="1">
            <a:off x="9667107" y="2479587"/>
            <a:ext cx="753763" cy="30068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8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</Words>
  <Application>Microsoft Macintosh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wjddntjq15@naver.com</dc:creator>
  <cp:lastModifiedBy>wjddntjq15@naver.com</cp:lastModifiedBy>
  <cp:revision>2</cp:revision>
  <dcterms:created xsi:type="dcterms:W3CDTF">2023-04-02T19:06:33Z</dcterms:created>
  <dcterms:modified xsi:type="dcterms:W3CDTF">2023-04-03T08:33:59Z</dcterms:modified>
</cp:coreProperties>
</file>