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4" r:id="rId5"/>
    <p:sldId id="281" r:id="rId6"/>
    <p:sldId id="285" r:id="rId7"/>
    <p:sldId id="283" r:id="rId8"/>
    <p:sldId id="286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007" y="76466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007" y="11658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007" y="76466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595" y="302005"/>
            <a:ext cx="8712809" cy="283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61" y="1358264"/>
            <a:ext cx="8955277" cy="399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294" y="4114038"/>
            <a:ext cx="194030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- </a:t>
            </a:r>
            <a:r>
              <a:rPr sz="1400" b="1" dirty="0" smtClean="0">
                <a:latin typeface="Malgun Gothic"/>
                <a:cs typeface="Malgun Gothic"/>
              </a:rPr>
              <a:t>201</a:t>
            </a:r>
            <a:r>
              <a:rPr lang="en-US" sz="1400" b="1" dirty="0">
                <a:latin typeface="Malgun Gothic"/>
                <a:cs typeface="Malgun Gothic"/>
              </a:rPr>
              <a:t>7</a:t>
            </a:r>
            <a:r>
              <a:rPr sz="1400" b="1" dirty="0" smtClean="0">
                <a:latin typeface="Malgun Gothic"/>
                <a:cs typeface="Malgun Gothic"/>
              </a:rPr>
              <a:t>. </a:t>
            </a:r>
            <a:r>
              <a:rPr lang="en-US" sz="1400" b="1" dirty="0" smtClean="0">
                <a:latin typeface="Malgun Gothic"/>
                <a:cs typeface="Malgun Gothic"/>
              </a:rPr>
              <a:t>06</a:t>
            </a:r>
            <a:r>
              <a:rPr sz="1400" b="1" dirty="0" smtClean="0">
                <a:latin typeface="Malgun Gothic"/>
                <a:cs typeface="Malgun Gothic"/>
              </a:rPr>
              <a:t>. </a:t>
            </a:r>
            <a:r>
              <a:rPr lang="en-US" sz="1400" b="1" dirty="0" smtClean="0">
                <a:latin typeface="Malgun Gothic"/>
                <a:cs typeface="Malgun Gothic"/>
              </a:rPr>
              <a:t>28</a:t>
            </a:r>
            <a:r>
              <a:rPr sz="1400" b="1" spc="-155" dirty="0" smtClean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-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863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5410200"/>
            <a:ext cx="90805" cy="288290"/>
          </a:xfrm>
          <a:custGeom>
            <a:avLst/>
            <a:gdLst/>
            <a:ahLst/>
            <a:cxnLst/>
            <a:rect l="l" t="t" r="r" b="b"/>
            <a:pathLst>
              <a:path w="90804" h="288289">
                <a:moveTo>
                  <a:pt x="0" y="288036"/>
                </a:moveTo>
                <a:lnTo>
                  <a:pt x="90709" y="288036"/>
                </a:lnTo>
                <a:lnTo>
                  <a:pt x="9070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006F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4953000"/>
            <a:ext cx="90805" cy="288290"/>
          </a:xfrm>
          <a:custGeom>
            <a:avLst/>
            <a:gdLst/>
            <a:ahLst/>
            <a:cxnLst/>
            <a:rect l="l" t="t" r="r" b="b"/>
            <a:pathLst>
              <a:path w="90804" h="288289">
                <a:moveTo>
                  <a:pt x="0" y="288036"/>
                </a:moveTo>
                <a:lnTo>
                  <a:pt x="90708" y="288036"/>
                </a:lnTo>
                <a:lnTo>
                  <a:pt x="907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006F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5800" y="4953000"/>
            <a:ext cx="434340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lang="ko-KR" altLang="en-US" sz="1400" b="1" dirty="0" err="1" smtClean="0">
                <a:latin typeface="Malgun Gothic"/>
                <a:cs typeface="Malgun Gothic"/>
              </a:rPr>
              <a:t>팀명</a:t>
            </a:r>
            <a:r>
              <a:rPr lang="en-US" altLang="ko-KR" sz="1400" b="1" dirty="0" smtClean="0">
                <a:latin typeface="Malgun Gothic"/>
                <a:cs typeface="Malgun Gothic"/>
              </a:rPr>
              <a:t>: </a:t>
            </a:r>
            <a:r>
              <a:rPr lang="en-US" sz="1400" b="1" dirty="0" smtClean="0">
                <a:latin typeface="Malgun Gothic"/>
                <a:cs typeface="Malgun Gothic"/>
              </a:rPr>
              <a:t>3</a:t>
            </a:r>
            <a:r>
              <a:rPr lang="ko-KR" altLang="en-US" sz="1400" b="1" dirty="0" smtClean="0">
                <a:latin typeface="Malgun Gothic"/>
                <a:cs typeface="Malgun Gothic"/>
              </a:rPr>
              <a:t>조</a:t>
            </a:r>
            <a:r>
              <a:rPr lang="en-US" altLang="ko-KR" sz="1400" b="1" dirty="0" smtClean="0">
                <a:latin typeface="Malgun Gothic"/>
                <a:cs typeface="Malgun Gothic"/>
              </a:rPr>
              <a:t>	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b="1" dirty="0" smtClean="0">
                <a:latin typeface="Malgun Gothic"/>
                <a:cs typeface="Malgun Gothic"/>
              </a:rPr>
              <a:t>팀장</a:t>
            </a:r>
            <a:r>
              <a:rPr lang="en-US" altLang="ko-KR" sz="1400" b="1" dirty="0" smtClean="0">
                <a:latin typeface="Malgun Gothic"/>
                <a:cs typeface="Malgun Gothic"/>
              </a:rPr>
              <a:t>: </a:t>
            </a:r>
            <a:r>
              <a:rPr lang="ko-KR" altLang="en-US" sz="1400" b="1" dirty="0" smtClean="0">
                <a:latin typeface="Malgun Gothic"/>
                <a:cs typeface="Malgun Gothic"/>
              </a:rPr>
              <a:t>최현준</a:t>
            </a:r>
            <a:endParaRPr lang="en-US" altLang="ko-KR" sz="1400" b="1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altLang="ko-KR" sz="1400" b="1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b="1" dirty="0" smtClean="0">
                <a:latin typeface="Malgun Gothic"/>
                <a:cs typeface="Malgun Gothic"/>
              </a:rPr>
              <a:t>팀원</a:t>
            </a:r>
            <a:r>
              <a:rPr lang="en-US" altLang="ko-KR" sz="1400" b="1" dirty="0" smtClean="0">
                <a:latin typeface="Malgun Gothic"/>
                <a:cs typeface="Malgun Gothic"/>
              </a:rPr>
              <a:t>: </a:t>
            </a:r>
            <a:r>
              <a:rPr lang="ko-KR" altLang="en-US" sz="1400" b="1" dirty="0" smtClean="0">
                <a:latin typeface="Malgun Gothic"/>
                <a:cs typeface="Malgun Gothic"/>
              </a:rPr>
              <a:t>김우진</a:t>
            </a:r>
            <a:r>
              <a:rPr lang="en-US" altLang="ko-KR" sz="1400" b="1" dirty="0" smtClean="0">
                <a:latin typeface="Malgun Gothic"/>
                <a:cs typeface="Malgun Gothic"/>
              </a:rPr>
              <a:t>, </a:t>
            </a:r>
            <a:r>
              <a:rPr lang="ko-KR" altLang="en-US" sz="1400" b="1" dirty="0" smtClean="0">
                <a:latin typeface="Malgun Gothic"/>
                <a:cs typeface="Malgun Gothic"/>
              </a:rPr>
              <a:t>김경재</a:t>
            </a:r>
            <a:r>
              <a:rPr lang="en-US" altLang="ko-KR" sz="1400" b="1" dirty="0" smtClean="0">
                <a:latin typeface="Malgun Gothic"/>
                <a:cs typeface="Malgun Gothic"/>
              </a:rPr>
              <a:t>, </a:t>
            </a:r>
            <a:r>
              <a:rPr lang="ko-KR" altLang="en-US" sz="1400" b="1" dirty="0" smtClean="0">
                <a:latin typeface="Malgun Gothic"/>
                <a:cs typeface="Malgun Gothic"/>
              </a:rPr>
              <a:t>김현식</a:t>
            </a:r>
            <a:r>
              <a:rPr lang="en-US" altLang="ko-KR" sz="1400" b="1" dirty="0" smtClean="0">
                <a:latin typeface="Malgun Gothic"/>
                <a:cs typeface="Malgun Gothic"/>
              </a:rPr>
              <a:t>, </a:t>
            </a:r>
            <a:r>
              <a:rPr lang="ko-KR" altLang="en-US" sz="1400" b="1" dirty="0" smtClean="0">
                <a:latin typeface="Malgun Gothic"/>
                <a:cs typeface="Malgun Gothic"/>
              </a:rPr>
              <a:t>김민수</a:t>
            </a:r>
            <a:r>
              <a:rPr lang="en-US" altLang="ko-KR" sz="1400" b="1" dirty="0" smtClean="0">
                <a:latin typeface="Malgun Gothic"/>
                <a:cs typeface="Malgun Gothic"/>
              </a:rPr>
              <a:t>, </a:t>
            </a:r>
            <a:r>
              <a:rPr lang="ko-KR" altLang="en-US" sz="1400" b="1" dirty="0" smtClean="0">
                <a:latin typeface="Malgun Gothic"/>
                <a:cs typeface="Malgun Gothic"/>
              </a:rPr>
              <a:t>나호석</a:t>
            </a:r>
            <a:r>
              <a:rPr lang="en-US" altLang="ko-KR" sz="1400" b="1" dirty="0" smtClean="0">
                <a:latin typeface="Malgun Gothic"/>
                <a:cs typeface="Malgun Gothic"/>
              </a:rPr>
              <a:t>, </a:t>
            </a:r>
            <a:r>
              <a:rPr lang="ko-KR" altLang="en-US" sz="1400" b="1" dirty="0" err="1" smtClean="0">
                <a:latin typeface="Malgun Gothic"/>
                <a:cs typeface="Malgun Gothic"/>
              </a:rPr>
              <a:t>성시성</a:t>
            </a:r>
            <a:r>
              <a:rPr lang="en-US" altLang="ko-KR" sz="1400" b="1" dirty="0" smtClean="0">
                <a:latin typeface="Malgun Gothic"/>
                <a:cs typeface="Malgun Gothic"/>
              </a:rPr>
              <a:t>  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100" y="1676400"/>
            <a:ext cx="1765300" cy="2088514"/>
          </a:xfrm>
          <a:custGeom>
            <a:avLst/>
            <a:gdLst/>
            <a:ahLst/>
            <a:cxnLst/>
            <a:rect l="l" t="t" r="r" b="b"/>
            <a:pathLst>
              <a:path w="1765300" h="2088514">
                <a:moveTo>
                  <a:pt x="1764677" y="0"/>
                </a:moveTo>
                <a:lnTo>
                  <a:pt x="882408" y="0"/>
                </a:lnTo>
                <a:lnTo>
                  <a:pt x="838365" y="1277"/>
                </a:lnTo>
                <a:lnTo>
                  <a:pt x="794881" y="5071"/>
                </a:lnTo>
                <a:lnTo>
                  <a:pt x="752007" y="11321"/>
                </a:lnTo>
                <a:lnTo>
                  <a:pt x="709794" y="19967"/>
                </a:lnTo>
                <a:lnTo>
                  <a:pt x="668291" y="30949"/>
                </a:lnTo>
                <a:lnTo>
                  <a:pt x="627549" y="44208"/>
                </a:lnTo>
                <a:lnTo>
                  <a:pt x="587619" y="59683"/>
                </a:lnTo>
                <a:lnTo>
                  <a:pt x="548552" y="77315"/>
                </a:lnTo>
                <a:lnTo>
                  <a:pt x="510398" y="97045"/>
                </a:lnTo>
                <a:lnTo>
                  <a:pt x="473207" y="118811"/>
                </a:lnTo>
                <a:lnTo>
                  <a:pt x="437030" y="142555"/>
                </a:lnTo>
                <a:lnTo>
                  <a:pt x="401918" y="168216"/>
                </a:lnTo>
                <a:lnTo>
                  <a:pt x="367921" y="195735"/>
                </a:lnTo>
                <a:lnTo>
                  <a:pt x="335090" y="225051"/>
                </a:lnTo>
                <a:lnTo>
                  <a:pt x="303475" y="256106"/>
                </a:lnTo>
                <a:lnTo>
                  <a:pt x="273126" y="288839"/>
                </a:lnTo>
                <a:lnTo>
                  <a:pt x="244095" y="323190"/>
                </a:lnTo>
                <a:lnTo>
                  <a:pt x="216432" y="359099"/>
                </a:lnTo>
                <a:lnTo>
                  <a:pt x="190187" y="396507"/>
                </a:lnTo>
                <a:lnTo>
                  <a:pt x="165412" y="435354"/>
                </a:lnTo>
                <a:lnTo>
                  <a:pt x="142156" y="475580"/>
                </a:lnTo>
                <a:lnTo>
                  <a:pt x="120469" y="517125"/>
                </a:lnTo>
                <a:lnTo>
                  <a:pt x="100404" y="559929"/>
                </a:lnTo>
                <a:lnTo>
                  <a:pt x="82009" y="603932"/>
                </a:lnTo>
                <a:lnTo>
                  <a:pt x="65336" y="649076"/>
                </a:lnTo>
                <a:lnTo>
                  <a:pt x="50436" y="695299"/>
                </a:lnTo>
                <a:lnTo>
                  <a:pt x="37358" y="742542"/>
                </a:lnTo>
                <a:lnTo>
                  <a:pt x="26154" y="790745"/>
                </a:lnTo>
                <a:lnTo>
                  <a:pt x="16873" y="839848"/>
                </a:lnTo>
                <a:lnTo>
                  <a:pt x="9567" y="889791"/>
                </a:lnTo>
                <a:lnTo>
                  <a:pt x="4285" y="940516"/>
                </a:lnTo>
                <a:lnTo>
                  <a:pt x="1079" y="991961"/>
                </a:lnTo>
                <a:lnTo>
                  <a:pt x="0" y="1044066"/>
                </a:lnTo>
                <a:lnTo>
                  <a:pt x="1079" y="1096184"/>
                </a:lnTo>
                <a:lnTo>
                  <a:pt x="4285" y="1147639"/>
                </a:lnTo>
                <a:lnTo>
                  <a:pt x="9567" y="1198373"/>
                </a:lnTo>
                <a:lnTo>
                  <a:pt x="16873" y="1248326"/>
                </a:lnTo>
                <a:lnTo>
                  <a:pt x="26154" y="1297438"/>
                </a:lnTo>
                <a:lnTo>
                  <a:pt x="37358" y="1345649"/>
                </a:lnTo>
                <a:lnTo>
                  <a:pt x="50436" y="1392899"/>
                </a:lnTo>
                <a:lnTo>
                  <a:pt x="65336" y="1439129"/>
                </a:lnTo>
                <a:lnTo>
                  <a:pt x="82009" y="1484279"/>
                </a:lnTo>
                <a:lnTo>
                  <a:pt x="100404" y="1528288"/>
                </a:lnTo>
                <a:lnTo>
                  <a:pt x="120469" y="1571098"/>
                </a:lnTo>
                <a:lnTo>
                  <a:pt x="142156" y="1612648"/>
                </a:lnTo>
                <a:lnTo>
                  <a:pt x="165412" y="1652878"/>
                </a:lnTo>
                <a:lnTo>
                  <a:pt x="190187" y="1691729"/>
                </a:lnTo>
                <a:lnTo>
                  <a:pt x="216432" y="1729140"/>
                </a:lnTo>
                <a:lnTo>
                  <a:pt x="244095" y="1765053"/>
                </a:lnTo>
                <a:lnTo>
                  <a:pt x="273126" y="1799407"/>
                </a:lnTo>
                <a:lnTo>
                  <a:pt x="303475" y="1832142"/>
                </a:lnTo>
                <a:lnTo>
                  <a:pt x="335090" y="1863199"/>
                </a:lnTo>
                <a:lnTo>
                  <a:pt x="367921" y="1892518"/>
                </a:lnTo>
                <a:lnTo>
                  <a:pt x="401918" y="1920038"/>
                </a:lnTo>
                <a:lnTo>
                  <a:pt x="437030" y="1945701"/>
                </a:lnTo>
                <a:lnTo>
                  <a:pt x="473207" y="1969446"/>
                </a:lnTo>
                <a:lnTo>
                  <a:pt x="510398" y="1991213"/>
                </a:lnTo>
                <a:lnTo>
                  <a:pt x="548552" y="2010943"/>
                </a:lnTo>
                <a:lnTo>
                  <a:pt x="587619" y="2028576"/>
                </a:lnTo>
                <a:lnTo>
                  <a:pt x="627549" y="2044052"/>
                </a:lnTo>
                <a:lnTo>
                  <a:pt x="668291" y="2057311"/>
                </a:lnTo>
                <a:lnTo>
                  <a:pt x="709794" y="2068293"/>
                </a:lnTo>
                <a:lnTo>
                  <a:pt x="752007" y="2076939"/>
                </a:lnTo>
                <a:lnTo>
                  <a:pt x="794881" y="2083189"/>
                </a:lnTo>
                <a:lnTo>
                  <a:pt x="838365" y="2086983"/>
                </a:lnTo>
                <a:lnTo>
                  <a:pt x="882408" y="2088261"/>
                </a:lnTo>
                <a:lnTo>
                  <a:pt x="1764677" y="2088261"/>
                </a:lnTo>
                <a:lnTo>
                  <a:pt x="1764677" y="0"/>
                </a:lnTo>
                <a:close/>
              </a:path>
            </a:pathLst>
          </a:custGeom>
          <a:solidFill>
            <a:srgbClr val="006F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1730" y="1676400"/>
            <a:ext cx="6732270" cy="2088514"/>
          </a:xfrm>
          <a:custGeom>
            <a:avLst/>
            <a:gdLst/>
            <a:ahLst/>
            <a:cxnLst/>
            <a:rect l="l" t="t" r="r" b="b"/>
            <a:pathLst>
              <a:path w="6732270" h="2088514">
                <a:moveTo>
                  <a:pt x="0" y="2088261"/>
                </a:moveTo>
                <a:lnTo>
                  <a:pt x="6732270" y="2088261"/>
                </a:lnTo>
                <a:lnTo>
                  <a:pt x="6732270" y="0"/>
                </a:lnTo>
                <a:lnTo>
                  <a:pt x="0" y="0"/>
                </a:lnTo>
                <a:lnTo>
                  <a:pt x="0" y="2088261"/>
                </a:lnTo>
                <a:close/>
              </a:path>
            </a:pathLst>
          </a:custGeom>
          <a:solidFill>
            <a:srgbClr val="006F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2057400" y="2293203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bg1"/>
                </a:solidFill>
              </a:rPr>
              <a:t>악마성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드라큘라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월하의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야상곡</a:t>
            </a:r>
            <a:r>
              <a:rPr lang="en-US" altLang="ko-KR" sz="2800" b="1" dirty="0" smtClean="0">
                <a:solidFill>
                  <a:schemeClr val="bg1"/>
                </a:solidFill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</a:rPr>
            </a:br>
            <a:r>
              <a:rPr lang="en-US" altLang="ko-KR" sz="20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팀 포트폴리오</a:t>
            </a:r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6" name="그림 35" descr="sga 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6477000"/>
            <a:ext cx="8763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# 1.</a:t>
            </a:r>
            <a:r>
              <a:rPr spc="-95" dirty="0"/>
              <a:t> </a:t>
            </a:r>
            <a:r>
              <a:rPr spc="-5" dirty="0"/>
              <a:t>게임소개</a:t>
            </a:r>
          </a:p>
        </p:txBody>
      </p:sp>
      <p:sp>
        <p:nvSpPr>
          <p:cNvPr id="3" name="object 3"/>
          <p:cNvSpPr/>
          <p:nvPr/>
        </p:nvSpPr>
        <p:spPr>
          <a:xfrm>
            <a:off x="72007" y="11658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27" y="6500838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447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4045233"/>
            <a:ext cx="7556805" cy="2203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indent="-141605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b="1" spc="-5" dirty="0" err="1">
                <a:latin typeface="Malgun Gothic"/>
                <a:cs typeface="Malgun Gothic"/>
              </a:rPr>
              <a:t>게임명</a:t>
            </a:r>
            <a:r>
              <a:rPr b="1" spc="-5" dirty="0">
                <a:latin typeface="Malgun Gothic"/>
                <a:cs typeface="Malgun Gothic"/>
              </a:rPr>
              <a:t> </a:t>
            </a:r>
            <a:r>
              <a:rPr b="1" spc="-5" dirty="0" smtClean="0">
                <a:latin typeface="Malgun Gothic"/>
                <a:cs typeface="Malgun Gothic"/>
              </a:rPr>
              <a:t>:</a:t>
            </a:r>
            <a:r>
              <a:rPr lang="en-US" b="1" spc="-5" dirty="0" smtClean="0">
                <a:latin typeface="Malgun Gothic"/>
                <a:cs typeface="Malgun Gothic"/>
              </a:rPr>
              <a:t> </a:t>
            </a:r>
            <a:r>
              <a:rPr lang="ko-KR" altLang="en-US" b="1" spc="-5" dirty="0" err="1" smtClean="0">
                <a:latin typeface="Malgun Gothic"/>
                <a:cs typeface="Malgun Gothic"/>
              </a:rPr>
              <a:t>악마성</a:t>
            </a:r>
            <a:r>
              <a:rPr lang="ko-KR" altLang="en-US" b="1" spc="-5" dirty="0" smtClean="0">
                <a:latin typeface="Malgun Gothic"/>
                <a:cs typeface="Malgun Gothic"/>
              </a:rPr>
              <a:t> 드라큘라</a:t>
            </a:r>
            <a:r>
              <a:rPr lang="en-US" altLang="ko-KR" b="1" spc="-5" dirty="0" smtClean="0">
                <a:latin typeface="Malgun Gothic"/>
                <a:cs typeface="Malgun Gothic"/>
              </a:rPr>
              <a:t>- </a:t>
            </a:r>
            <a:r>
              <a:rPr lang="ko-KR" altLang="en-US" b="1" spc="-5" dirty="0" err="1" smtClean="0">
                <a:latin typeface="Malgun Gothic"/>
                <a:cs typeface="Malgun Gothic"/>
              </a:rPr>
              <a:t>월하의</a:t>
            </a:r>
            <a:r>
              <a:rPr lang="ko-KR" altLang="en-US" b="1" spc="-5" dirty="0" smtClean="0">
                <a:latin typeface="Malgun Gothic"/>
                <a:cs typeface="Malgun Gothic"/>
              </a:rPr>
              <a:t> 야상곡</a:t>
            </a:r>
            <a:endParaRPr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-5" dirty="0" smtClean="0">
                <a:latin typeface="Arial"/>
                <a:cs typeface="Arial"/>
              </a:rPr>
              <a:t>• </a:t>
            </a:r>
            <a:r>
              <a:rPr lang="ko-KR" altLang="en-US" b="1" spc="-5" dirty="0" smtClean="0">
                <a:latin typeface="Arial"/>
                <a:cs typeface="Arial"/>
              </a:rPr>
              <a:t>게임</a:t>
            </a:r>
            <a:r>
              <a:rPr b="1" spc="-5" dirty="0" smtClean="0">
                <a:latin typeface="Malgun Gothic"/>
                <a:cs typeface="Malgun Gothic"/>
              </a:rPr>
              <a:t>사</a:t>
            </a:r>
            <a:r>
              <a:rPr b="1" spc="35" dirty="0" smtClean="0">
                <a:latin typeface="Malgun Gothic"/>
                <a:cs typeface="Malgun Gothic"/>
              </a:rPr>
              <a:t> </a:t>
            </a:r>
            <a:r>
              <a:rPr b="1" spc="-5" dirty="0" smtClean="0">
                <a:latin typeface="Malgun Gothic"/>
                <a:cs typeface="Malgun Gothic"/>
              </a:rPr>
              <a:t>:</a:t>
            </a:r>
            <a:r>
              <a:rPr lang="en-US" b="1" spc="-5" dirty="0" smtClean="0">
                <a:latin typeface="Malgun Gothic"/>
                <a:cs typeface="Malgun Gothic"/>
              </a:rPr>
              <a:t> </a:t>
            </a:r>
            <a:r>
              <a:rPr lang="ko-KR" altLang="en-US" b="1" spc="-5" dirty="0" err="1" smtClean="0">
                <a:latin typeface="Malgun Gothic"/>
                <a:cs typeface="Malgun Gothic"/>
              </a:rPr>
              <a:t>코나미</a:t>
            </a:r>
            <a:r>
              <a:rPr lang="ko-KR" altLang="en-US" b="1" spc="-5" dirty="0" smtClean="0">
                <a:latin typeface="Malgun Gothic"/>
                <a:cs typeface="Malgun Gothic"/>
              </a:rPr>
              <a:t>              </a:t>
            </a:r>
            <a:endParaRPr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-5" dirty="0" smtClean="0">
                <a:latin typeface="Arial"/>
                <a:cs typeface="Arial"/>
              </a:rPr>
              <a:t>• </a:t>
            </a:r>
            <a:r>
              <a:rPr b="1" spc="-5" dirty="0" err="1">
                <a:latin typeface="Malgun Gothic"/>
                <a:cs typeface="Malgun Gothic"/>
              </a:rPr>
              <a:t>장르</a:t>
            </a:r>
            <a:r>
              <a:rPr b="1" spc="-5" dirty="0">
                <a:latin typeface="Malgun Gothic"/>
                <a:cs typeface="Malgun Gothic"/>
              </a:rPr>
              <a:t> </a:t>
            </a:r>
            <a:r>
              <a:rPr b="1" spc="-5" dirty="0" smtClean="0">
                <a:latin typeface="Malgun Gothic"/>
                <a:cs typeface="Malgun Gothic"/>
              </a:rPr>
              <a:t>:</a:t>
            </a:r>
            <a:r>
              <a:rPr lang="en-US" b="1" spc="-5" dirty="0" smtClean="0">
                <a:latin typeface="Malgun Gothic"/>
                <a:cs typeface="Malgun Gothic"/>
              </a:rPr>
              <a:t> </a:t>
            </a:r>
            <a:r>
              <a:rPr lang="ko-KR" altLang="en-US" b="1" spc="-5" dirty="0" smtClean="0">
                <a:latin typeface="Malgun Gothic"/>
                <a:cs typeface="Malgun Gothic"/>
              </a:rPr>
              <a:t>액션게임</a:t>
            </a:r>
            <a:endParaRPr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-5" dirty="0">
                <a:latin typeface="Arial"/>
                <a:cs typeface="Arial"/>
              </a:rPr>
              <a:t>•</a:t>
            </a:r>
            <a:r>
              <a:rPr spc="15" dirty="0">
                <a:latin typeface="Arial"/>
                <a:cs typeface="Arial"/>
              </a:rPr>
              <a:t> </a:t>
            </a:r>
            <a:r>
              <a:rPr b="1" spc="-5" dirty="0">
                <a:latin typeface="Malgun Gothic"/>
                <a:cs typeface="Malgun Gothic"/>
              </a:rPr>
              <a:t>특징</a:t>
            </a:r>
            <a:endParaRPr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b="1" dirty="0">
                <a:latin typeface="Malgun Gothic"/>
                <a:cs typeface="Malgun Gothic"/>
              </a:rPr>
              <a:t>- </a:t>
            </a:r>
            <a:r>
              <a:rPr lang="ko-KR" altLang="en-US" sz="1600" b="1" dirty="0" err="1" smtClean="0">
                <a:latin typeface="Malgun Gothic"/>
                <a:cs typeface="Malgun Gothic"/>
              </a:rPr>
              <a:t>악마성</a:t>
            </a:r>
            <a:r>
              <a:rPr lang="ko-KR" altLang="en-US" sz="1600" b="1" dirty="0" smtClean="0">
                <a:latin typeface="Malgun Gothic"/>
                <a:cs typeface="Malgun Gothic"/>
              </a:rPr>
              <a:t> 시리즈 중 최고의 명작</a:t>
            </a:r>
            <a:endParaRPr sz="1600" b="1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b="1" dirty="0" smtClean="0">
                <a:latin typeface="Malgun Gothic"/>
                <a:cs typeface="Malgun Gothic"/>
              </a:rPr>
              <a:t>-</a:t>
            </a:r>
            <a:r>
              <a:rPr lang="en-US" sz="1600" b="1" dirty="0" smtClean="0">
                <a:latin typeface="Malgun Gothic"/>
                <a:cs typeface="Malgun Gothic"/>
              </a:rPr>
              <a:t> </a:t>
            </a:r>
            <a:r>
              <a:rPr lang="ko-KR" altLang="en-US" sz="1600" b="1" dirty="0" err="1" smtClean="0">
                <a:latin typeface="Malgun Gothic"/>
                <a:cs typeface="Malgun Gothic"/>
              </a:rPr>
              <a:t>횡스크롤</a:t>
            </a:r>
            <a:r>
              <a:rPr lang="ko-KR" altLang="en-US" sz="1600" b="1" dirty="0" smtClean="0">
                <a:latin typeface="Malgun Gothic"/>
                <a:cs typeface="Malgun Gothic"/>
              </a:rPr>
              <a:t> 액션에 </a:t>
            </a:r>
            <a:r>
              <a:rPr lang="en-US" altLang="ko-KR" sz="1600" b="1" dirty="0" smtClean="0">
                <a:latin typeface="Malgun Gothic"/>
                <a:cs typeface="Malgun Gothic"/>
              </a:rPr>
              <a:t>RPG </a:t>
            </a:r>
            <a:r>
              <a:rPr lang="ko-KR" altLang="en-US" sz="1600" b="1" dirty="0" smtClean="0">
                <a:latin typeface="Malgun Gothic"/>
                <a:cs typeface="Malgun Gothic"/>
              </a:rPr>
              <a:t>요소를 가미한 구성</a:t>
            </a:r>
            <a:endParaRPr sz="1600" b="1" dirty="0">
              <a:latin typeface="Malgun Gothic"/>
              <a:cs typeface="Malgun Gothic"/>
            </a:endParaRPr>
          </a:p>
        </p:txBody>
      </p:sp>
      <p:pic>
        <p:nvPicPr>
          <p:cNvPr id="8" name="그림 7" descr="악마성 드라큘라 화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3962400" cy="2971799"/>
          </a:xfrm>
          <a:prstGeom prst="rect">
            <a:avLst/>
          </a:prstGeom>
        </p:spPr>
      </p:pic>
      <p:pic>
        <p:nvPicPr>
          <p:cNvPr id="9" name="그림 8" descr="악마성 드라큘라 일러스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914400"/>
            <a:ext cx="3962399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007" y="76466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# </a:t>
            </a:r>
            <a:r>
              <a:rPr spc="-5" dirty="0"/>
              <a:t>2. </a:t>
            </a:r>
            <a:r>
              <a:rPr spc="-5" dirty="0" err="1" smtClean="0"/>
              <a:t>게임</a:t>
            </a:r>
            <a:r>
              <a:rPr lang="ko-KR" altLang="en-US" spc="-5" dirty="0" smtClean="0"/>
              <a:t>방식</a:t>
            </a:r>
            <a:r>
              <a:rPr spc="-5" dirty="0" smtClean="0"/>
              <a:t> </a:t>
            </a:r>
            <a:r>
              <a:rPr dirty="0"/>
              <a:t>– </a:t>
            </a:r>
            <a:r>
              <a:rPr spc="-5" dirty="0" err="1" smtClean="0"/>
              <a:t>플레이</a:t>
            </a:r>
            <a:r>
              <a:rPr lang="en-US" spc="-5" dirty="0" smtClean="0"/>
              <a:t> </a:t>
            </a:r>
            <a:r>
              <a:rPr lang="ko-KR" altLang="en-US" spc="-5" dirty="0" smtClean="0"/>
              <a:t>화면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72007" y="11658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127" y="6553200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447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그림 18" descr="4E60A2BA34135C75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52575"/>
            <a:ext cx="6667500" cy="5000625"/>
          </a:xfrm>
          <a:prstGeom prst="rect">
            <a:avLst/>
          </a:prstGeom>
        </p:spPr>
      </p:pic>
      <p:sp>
        <p:nvSpPr>
          <p:cNvPr id="18" name="object 15"/>
          <p:cNvSpPr txBox="1"/>
          <p:nvPr/>
        </p:nvSpPr>
        <p:spPr>
          <a:xfrm>
            <a:off x="0" y="4038600"/>
            <a:ext cx="2895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                               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cs typeface="Malgun Gothic"/>
              </a:rPr>
              <a:t>소환수</a:t>
            </a:r>
            <a:r>
              <a:rPr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:</a:t>
            </a:r>
            <a:endParaRPr sz="1200" b="1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200" b="1" dirty="0" smtClean="0">
                <a:latin typeface="+mn-ea"/>
                <a:cs typeface="Malgun Gothic"/>
              </a:rPr>
              <a:t>            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캐릭터 주위를 맴돌며</a:t>
            </a:r>
            <a:endParaRPr lang="en-US" altLang="ko-KR" sz="1200" b="1" dirty="0" smtClean="0">
              <a:solidFill>
                <a:srgbClr val="0070C0"/>
              </a:solidFill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                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플레이를 지원해줌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.</a:t>
            </a:r>
            <a:endParaRPr sz="1200" b="1" dirty="0">
              <a:latin typeface="+mn-ea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3048001"/>
            <a:ext cx="2895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                        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서브 무기</a:t>
            </a:r>
            <a:r>
              <a:rPr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:</a:t>
            </a:r>
            <a:endParaRPr sz="1200" b="1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200" b="1" dirty="0" smtClean="0">
                <a:solidFill>
                  <a:schemeClr val="accent1"/>
                </a:solidFill>
                <a:latin typeface="+mn-ea"/>
                <a:cs typeface="Malgun Gothic"/>
              </a:rPr>
              <a:t>           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획득하게 되면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cs typeface="Malgun Gothic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           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무기를 던져 </a:t>
            </a:r>
            <a:r>
              <a:rPr lang="ko-KR" altLang="en-US" sz="1200" b="1" dirty="0" err="1" smtClean="0">
                <a:solidFill>
                  <a:srgbClr val="0070C0"/>
                </a:solidFill>
                <a:latin typeface="+mn-ea"/>
                <a:cs typeface="Malgun Gothic"/>
              </a:rPr>
              <a:t>에너미에게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 </a:t>
            </a:r>
            <a:endParaRPr lang="en-US" altLang="ko-KR" sz="1200" b="1" dirty="0" smtClean="0">
              <a:solidFill>
                <a:srgbClr val="0070C0"/>
              </a:solidFill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               </a:t>
            </a:r>
            <a:r>
              <a:rPr lang="ko-KR" altLang="en-US" sz="1200" b="1" dirty="0" err="1" smtClean="0">
                <a:solidFill>
                  <a:srgbClr val="0070C0"/>
                </a:solidFill>
                <a:latin typeface="+mn-ea"/>
                <a:cs typeface="Malgun Gothic"/>
              </a:rPr>
              <a:t>데미지를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 준다</a:t>
            </a:r>
            <a:endParaRPr sz="1200" b="1" dirty="0">
              <a:solidFill>
                <a:srgbClr val="0070C0"/>
              </a:solidFill>
              <a:latin typeface="+mn-ea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1524000"/>
            <a:ext cx="236982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200" b="1" dirty="0" smtClean="0">
              <a:solidFill>
                <a:srgbClr val="C00000"/>
              </a:solidFill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1200" b="1" dirty="0" smtClean="0">
              <a:solidFill>
                <a:srgbClr val="C00000"/>
              </a:solidFill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  HP :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플레이어의  체력 표시</a:t>
            </a:r>
            <a:r>
              <a:rPr 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  HEART</a:t>
            </a:r>
            <a:r>
              <a:rPr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:</a:t>
            </a:r>
            <a:r>
              <a:rPr lang="en-US"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서브 무가를 쓰면 줄어든다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.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스테이지 곳곳에서 쉽게 얻을 수 있다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cs typeface="Malgun Gothic"/>
              </a:rPr>
              <a:t>.</a:t>
            </a:r>
            <a:endParaRPr lang="en-US" sz="1200" b="1" dirty="0" smtClean="0">
              <a:solidFill>
                <a:srgbClr val="0070C0"/>
              </a:solidFill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sz="1200" b="1" dirty="0" smtClean="0">
              <a:solidFill>
                <a:srgbClr val="C00000"/>
              </a:solidFill>
              <a:latin typeface="+mn-ea"/>
              <a:cs typeface="Malgun Gothic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981200" y="4038600"/>
            <a:ext cx="4495800" cy="45719"/>
          </a:xfrm>
          <a:custGeom>
            <a:avLst/>
            <a:gdLst/>
            <a:ahLst/>
            <a:cxnLst/>
            <a:rect l="l" t="t" r="r" b="b"/>
            <a:pathLst>
              <a:path w="1071880" h="85725">
                <a:moveTo>
                  <a:pt x="42799" y="0"/>
                </a:move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3365" y="59525"/>
                </a:lnTo>
                <a:lnTo>
                  <a:pt x="12541" y="73167"/>
                </a:lnTo>
                <a:lnTo>
                  <a:pt x="26146" y="82357"/>
                </a:lnTo>
                <a:lnTo>
                  <a:pt x="42799" y="85725"/>
                </a:lnTo>
                <a:lnTo>
                  <a:pt x="59525" y="82357"/>
                </a:lnTo>
                <a:lnTo>
                  <a:pt x="73167" y="73167"/>
                </a:lnTo>
                <a:lnTo>
                  <a:pt x="82357" y="59525"/>
                </a:lnTo>
                <a:lnTo>
                  <a:pt x="82835" y="57150"/>
                </a:lnTo>
                <a:lnTo>
                  <a:pt x="42799" y="57150"/>
                </a:lnTo>
                <a:lnTo>
                  <a:pt x="42799" y="28575"/>
                </a:lnTo>
                <a:lnTo>
                  <a:pt x="82848" y="28575"/>
                </a:lnTo>
                <a:lnTo>
                  <a:pt x="82357" y="26146"/>
                </a:lnTo>
                <a:lnTo>
                  <a:pt x="73167" y="12541"/>
                </a:lnTo>
                <a:lnTo>
                  <a:pt x="59525" y="3365"/>
                </a:lnTo>
                <a:lnTo>
                  <a:pt x="42799" y="0"/>
                </a:lnTo>
                <a:close/>
              </a:path>
              <a:path w="1071880" h="85725">
                <a:moveTo>
                  <a:pt x="71374" y="28575"/>
                </a:moveTo>
                <a:lnTo>
                  <a:pt x="42799" y="28575"/>
                </a:lnTo>
                <a:lnTo>
                  <a:pt x="42799" y="57150"/>
                </a:lnTo>
                <a:lnTo>
                  <a:pt x="71374" y="57150"/>
                </a:lnTo>
                <a:lnTo>
                  <a:pt x="71374" y="28575"/>
                </a:lnTo>
                <a:close/>
              </a:path>
              <a:path w="1071880" h="85725">
                <a:moveTo>
                  <a:pt x="82848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2835" y="57150"/>
                </a:lnTo>
                <a:lnTo>
                  <a:pt x="85725" y="42799"/>
                </a:lnTo>
                <a:lnTo>
                  <a:pt x="82848" y="28575"/>
                </a:lnTo>
                <a:close/>
              </a:path>
              <a:path w="1071880" h="85725">
                <a:moveTo>
                  <a:pt x="128524" y="28575"/>
                </a:moveTo>
                <a:lnTo>
                  <a:pt x="99949" y="28575"/>
                </a:lnTo>
                <a:lnTo>
                  <a:pt x="99949" y="57150"/>
                </a:lnTo>
                <a:lnTo>
                  <a:pt x="128524" y="57150"/>
                </a:lnTo>
                <a:lnTo>
                  <a:pt x="128524" y="28575"/>
                </a:lnTo>
                <a:close/>
              </a:path>
              <a:path w="1071880" h="85725">
                <a:moveTo>
                  <a:pt x="185674" y="28575"/>
                </a:moveTo>
                <a:lnTo>
                  <a:pt x="157099" y="28575"/>
                </a:lnTo>
                <a:lnTo>
                  <a:pt x="157099" y="57150"/>
                </a:lnTo>
                <a:lnTo>
                  <a:pt x="185674" y="57150"/>
                </a:lnTo>
                <a:lnTo>
                  <a:pt x="185674" y="28575"/>
                </a:lnTo>
                <a:close/>
              </a:path>
              <a:path w="1071880" h="85725">
                <a:moveTo>
                  <a:pt x="242824" y="28575"/>
                </a:moveTo>
                <a:lnTo>
                  <a:pt x="214249" y="28575"/>
                </a:lnTo>
                <a:lnTo>
                  <a:pt x="214249" y="57150"/>
                </a:lnTo>
                <a:lnTo>
                  <a:pt x="242824" y="57150"/>
                </a:lnTo>
                <a:lnTo>
                  <a:pt x="242824" y="28575"/>
                </a:lnTo>
                <a:close/>
              </a:path>
              <a:path w="1071880" h="85725">
                <a:moveTo>
                  <a:pt x="299974" y="28575"/>
                </a:moveTo>
                <a:lnTo>
                  <a:pt x="271399" y="28575"/>
                </a:lnTo>
                <a:lnTo>
                  <a:pt x="271399" y="57150"/>
                </a:lnTo>
                <a:lnTo>
                  <a:pt x="299974" y="57150"/>
                </a:lnTo>
                <a:lnTo>
                  <a:pt x="299974" y="28575"/>
                </a:lnTo>
                <a:close/>
              </a:path>
              <a:path w="1071880" h="85725">
                <a:moveTo>
                  <a:pt x="357124" y="28575"/>
                </a:moveTo>
                <a:lnTo>
                  <a:pt x="328549" y="28575"/>
                </a:lnTo>
                <a:lnTo>
                  <a:pt x="328549" y="57150"/>
                </a:lnTo>
                <a:lnTo>
                  <a:pt x="357124" y="57150"/>
                </a:lnTo>
                <a:lnTo>
                  <a:pt x="357124" y="28575"/>
                </a:lnTo>
                <a:close/>
              </a:path>
              <a:path w="1071880" h="85725">
                <a:moveTo>
                  <a:pt x="414274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14274" y="57150"/>
                </a:lnTo>
                <a:lnTo>
                  <a:pt x="414274" y="28575"/>
                </a:lnTo>
                <a:close/>
              </a:path>
              <a:path w="1071880" h="85725">
                <a:moveTo>
                  <a:pt x="471424" y="28575"/>
                </a:moveTo>
                <a:lnTo>
                  <a:pt x="442849" y="28575"/>
                </a:lnTo>
                <a:lnTo>
                  <a:pt x="442849" y="57150"/>
                </a:lnTo>
                <a:lnTo>
                  <a:pt x="471424" y="57150"/>
                </a:lnTo>
                <a:lnTo>
                  <a:pt x="471424" y="28575"/>
                </a:lnTo>
                <a:close/>
              </a:path>
              <a:path w="1071880" h="85725">
                <a:moveTo>
                  <a:pt x="528574" y="28575"/>
                </a:moveTo>
                <a:lnTo>
                  <a:pt x="499999" y="28575"/>
                </a:lnTo>
                <a:lnTo>
                  <a:pt x="499999" y="57150"/>
                </a:lnTo>
                <a:lnTo>
                  <a:pt x="528574" y="57150"/>
                </a:lnTo>
                <a:lnTo>
                  <a:pt x="528574" y="28575"/>
                </a:lnTo>
                <a:close/>
              </a:path>
              <a:path w="1071880" h="85725">
                <a:moveTo>
                  <a:pt x="585724" y="28575"/>
                </a:moveTo>
                <a:lnTo>
                  <a:pt x="557149" y="28575"/>
                </a:lnTo>
                <a:lnTo>
                  <a:pt x="557149" y="57150"/>
                </a:lnTo>
                <a:lnTo>
                  <a:pt x="585724" y="57150"/>
                </a:lnTo>
                <a:lnTo>
                  <a:pt x="585724" y="28575"/>
                </a:lnTo>
                <a:close/>
              </a:path>
              <a:path w="1071880" h="85725">
                <a:moveTo>
                  <a:pt x="642874" y="28575"/>
                </a:moveTo>
                <a:lnTo>
                  <a:pt x="614299" y="28575"/>
                </a:lnTo>
                <a:lnTo>
                  <a:pt x="614299" y="57150"/>
                </a:lnTo>
                <a:lnTo>
                  <a:pt x="642874" y="57150"/>
                </a:lnTo>
                <a:lnTo>
                  <a:pt x="642874" y="28575"/>
                </a:lnTo>
                <a:close/>
              </a:path>
              <a:path w="1071880" h="85725">
                <a:moveTo>
                  <a:pt x="700024" y="28575"/>
                </a:moveTo>
                <a:lnTo>
                  <a:pt x="671449" y="28575"/>
                </a:lnTo>
                <a:lnTo>
                  <a:pt x="671449" y="57150"/>
                </a:lnTo>
                <a:lnTo>
                  <a:pt x="700024" y="57150"/>
                </a:lnTo>
                <a:lnTo>
                  <a:pt x="700024" y="28575"/>
                </a:lnTo>
                <a:close/>
              </a:path>
              <a:path w="1071880" h="85725">
                <a:moveTo>
                  <a:pt x="757174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57174" y="57150"/>
                </a:lnTo>
                <a:lnTo>
                  <a:pt x="757174" y="28575"/>
                </a:lnTo>
                <a:close/>
              </a:path>
              <a:path w="1071880" h="85725">
                <a:moveTo>
                  <a:pt x="814324" y="28575"/>
                </a:moveTo>
                <a:lnTo>
                  <a:pt x="785749" y="28575"/>
                </a:lnTo>
                <a:lnTo>
                  <a:pt x="785749" y="57150"/>
                </a:lnTo>
                <a:lnTo>
                  <a:pt x="814324" y="57150"/>
                </a:lnTo>
                <a:lnTo>
                  <a:pt x="814324" y="28575"/>
                </a:lnTo>
                <a:close/>
              </a:path>
              <a:path w="1071880" h="85725">
                <a:moveTo>
                  <a:pt x="871474" y="28575"/>
                </a:moveTo>
                <a:lnTo>
                  <a:pt x="842899" y="28575"/>
                </a:lnTo>
                <a:lnTo>
                  <a:pt x="842899" y="57150"/>
                </a:lnTo>
                <a:lnTo>
                  <a:pt x="871474" y="57150"/>
                </a:lnTo>
                <a:lnTo>
                  <a:pt x="871474" y="28575"/>
                </a:lnTo>
                <a:close/>
              </a:path>
              <a:path w="1071880" h="85725">
                <a:moveTo>
                  <a:pt x="928624" y="28575"/>
                </a:moveTo>
                <a:lnTo>
                  <a:pt x="900049" y="28575"/>
                </a:lnTo>
                <a:lnTo>
                  <a:pt x="900049" y="57150"/>
                </a:lnTo>
                <a:lnTo>
                  <a:pt x="928624" y="57150"/>
                </a:lnTo>
                <a:lnTo>
                  <a:pt x="928624" y="28575"/>
                </a:lnTo>
                <a:close/>
              </a:path>
              <a:path w="1071880" h="85725">
                <a:moveTo>
                  <a:pt x="985774" y="28575"/>
                </a:moveTo>
                <a:lnTo>
                  <a:pt x="957199" y="28575"/>
                </a:lnTo>
                <a:lnTo>
                  <a:pt x="957199" y="57150"/>
                </a:lnTo>
                <a:lnTo>
                  <a:pt x="985774" y="57150"/>
                </a:lnTo>
                <a:lnTo>
                  <a:pt x="985774" y="28575"/>
                </a:lnTo>
                <a:close/>
              </a:path>
              <a:path w="1071880" h="85725">
                <a:moveTo>
                  <a:pt x="1028700" y="0"/>
                </a:moveTo>
                <a:lnTo>
                  <a:pt x="1012047" y="3365"/>
                </a:lnTo>
                <a:lnTo>
                  <a:pt x="998442" y="12541"/>
                </a:lnTo>
                <a:lnTo>
                  <a:pt x="989266" y="26146"/>
                </a:lnTo>
                <a:lnTo>
                  <a:pt x="985901" y="42799"/>
                </a:lnTo>
                <a:lnTo>
                  <a:pt x="989266" y="59525"/>
                </a:lnTo>
                <a:lnTo>
                  <a:pt x="998442" y="73167"/>
                </a:lnTo>
                <a:lnTo>
                  <a:pt x="1012047" y="82357"/>
                </a:lnTo>
                <a:lnTo>
                  <a:pt x="1028700" y="85725"/>
                </a:lnTo>
                <a:lnTo>
                  <a:pt x="1045426" y="82357"/>
                </a:lnTo>
                <a:lnTo>
                  <a:pt x="1059068" y="73167"/>
                </a:lnTo>
                <a:lnTo>
                  <a:pt x="1068258" y="59525"/>
                </a:lnTo>
                <a:lnTo>
                  <a:pt x="1068736" y="57150"/>
                </a:lnTo>
                <a:lnTo>
                  <a:pt x="1014349" y="57150"/>
                </a:lnTo>
                <a:lnTo>
                  <a:pt x="1014349" y="28575"/>
                </a:lnTo>
                <a:lnTo>
                  <a:pt x="1068749" y="28575"/>
                </a:lnTo>
                <a:lnTo>
                  <a:pt x="1068258" y="26146"/>
                </a:lnTo>
                <a:lnTo>
                  <a:pt x="1059068" y="12541"/>
                </a:lnTo>
                <a:lnTo>
                  <a:pt x="1045426" y="3365"/>
                </a:lnTo>
                <a:lnTo>
                  <a:pt x="1028700" y="0"/>
                </a:lnTo>
                <a:close/>
              </a:path>
              <a:path w="1071880" h="85725">
                <a:moveTo>
                  <a:pt x="1028700" y="28575"/>
                </a:moveTo>
                <a:lnTo>
                  <a:pt x="1014349" y="28575"/>
                </a:lnTo>
                <a:lnTo>
                  <a:pt x="1014349" y="57150"/>
                </a:lnTo>
                <a:lnTo>
                  <a:pt x="1028700" y="57150"/>
                </a:lnTo>
                <a:lnTo>
                  <a:pt x="1028700" y="28575"/>
                </a:lnTo>
                <a:close/>
              </a:path>
              <a:path w="1071880" h="85725">
                <a:moveTo>
                  <a:pt x="1068749" y="28575"/>
                </a:moveTo>
                <a:lnTo>
                  <a:pt x="1028700" y="28575"/>
                </a:lnTo>
                <a:lnTo>
                  <a:pt x="1028700" y="57150"/>
                </a:lnTo>
                <a:lnTo>
                  <a:pt x="1068736" y="57150"/>
                </a:lnTo>
                <a:lnTo>
                  <a:pt x="1071626" y="42799"/>
                </a:lnTo>
                <a:lnTo>
                  <a:pt x="106874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057400"/>
            <a:ext cx="1071880" cy="85725"/>
          </a:xfrm>
          <a:custGeom>
            <a:avLst/>
            <a:gdLst/>
            <a:ahLst/>
            <a:cxnLst/>
            <a:rect l="l" t="t" r="r" b="b"/>
            <a:pathLst>
              <a:path w="1071880" h="85725">
                <a:moveTo>
                  <a:pt x="42799" y="0"/>
                </a:move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3365" y="59525"/>
                </a:lnTo>
                <a:lnTo>
                  <a:pt x="12541" y="73167"/>
                </a:lnTo>
                <a:lnTo>
                  <a:pt x="26146" y="82357"/>
                </a:lnTo>
                <a:lnTo>
                  <a:pt x="42799" y="85725"/>
                </a:lnTo>
                <a:lnTo>
                  <a:pt x="59525" y="82357"/>
                </a:lnTo>
                <a:lnTo>
                  <a:pt x="73167" y="73167"/>
                </a:lnTo>
                <a:lnTo>
                  <a:pt x="82357" y="59525"/>
                </a:lnTo>
                <a:lnTo>
                  <a:pt x="82835" y="57150"/>
                </a:lnTo>
                <a:lnTo>
                  <a:pt x="42799" y="57150"/>
                </a:lnTo>
                <a:lnTo>
                  <a:pt x="42799" y="28575"/>
                </a:lnTo>
                <a:lnTo>
                  <a:pt x="82848" y="28575"/>
                </a:lnTo>
                <a:lnTo>
                  <a:pt x="82357" y="26146"/>
                </a:lnTo>
                <a:lnTo>
                  <a:pt x="73167" y="12541"/>
                </a:lnTo>
                <a:lnTo>
                  <a:pt x="59525" y="3365"/>
                </a:lnTo>
                <a:lnTo>
                  <a:pt x="42799" y="0"/>
                </a:lnTo>
                <a:close/>
              </a:path>
              <a:path w="1071880" h="85725">
                <a:moveTo>
                  <a:pt x="71374" y="28575"/>
                </a:moveTo>
                <a:lnTo>
                  <a:pt x="42799" y="28575"/>
                </a:lnTo>
                <a:lnTo>
                  <a:pt x="42799" y="57150"/>
                </a:lnTo>
                <a:lnTo>
                  <a:pt x="71374" y="57150"/>
                </a:lnTo>
                <a:lnTo>
                  <a:pt x="71374" y="28575"/>
                </a:lnTo>
                <a:close/>
              </a:path>
              <a:path w="1071880" h="85725">
                <a:moveTo>
                  <a:pt x="82848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2835" y="57150"/>
                </a:lnTo>
                <a:lnTo>
                  <a:pt x="85725" y="42799"/>
                </a:lnTo>
                <a:lnTo>
                  <a:pt x="82848" y="28575"/>
                </a:lnTo>
                <a:close/>
              </a:path>
              <a:path w="1071880" h="85725">
                <a:moveTo>
                  <a:pt x="128524" y="28575"/>
                </a:moveTo>
                <a:lnTo>
                  <a:pt x="99949" y="28575"/>
                </a:lnTo>
                <a:lnTo>
                  <a:pt x="99949" y="57150"/>
                </a:lnTo>
                <a:lnTo>
                  <a:pt x="128524" y="57150"/>
                </a:lnTo>
                <a:lnTo>
                  <a:pt x="128524" y="28575"/>
                </a:lnTo>
                <a:close/>
              </a:path>
              <a:path w="1071880" h="85725">
                <a:moveTo>
                  <a:pt x="185674" y="28575"/>
                </a:moveTo>
                <a:lnTo>
                  <a:pt x="157099" y="28575"/>
                </a:lnTo>
                <a:lnTo>
                  <a:pt x="157099" y="57150"/>
                </a:lnTo>
                <a:lnTo>
                  <a:pt x="185674" y="57150"/>
                </a:lnTo>
                <a:lnTo>
                  <a:pt x="185674" y="28575"/>
                </a:lnTo>
                <a:close/>
              </a:path>
              <a:path w="1071880" h="85725">
                <a:moveTo>
                  <a:pt x="242824" y="28575"/>
                </a:moveTo>
                <a:lnTo>
                  <a:pt x="214249" y="28575"/>
                </a:lnTo>
                <a:lnTo>
                  <a:pt x="214249" y="57150"/>
                </a:lnTo>
                <a:lnTo>
                  <a:pt x="242824" y="57150"/>
                </a:lnTo>
                <a:lnTo>
                  <a:pt x="242824" y="28575"/>
                </a:lnTo>
                <a:close/>
              </a:path>
              <a:path w="1071880" h="85725">
                <a:moveTo>
                  <a:pt x="299974" y="28575"/>
                </a:moveTo>
                <a:lnTo>
                  <a:pt x="271399" y="28575"/>
                </a:lnTo>
                <a:lnTo>
                  <a:pt x="271399" y="57150"/>
                </a:lnTo>
                <a:lnTo>
                  <a:pt x="299974" y="57150"/>
                </a:lnTo>
                <a:lnTo>
                  <a:pt x="299974" y="28575"/>
                </a:lnTo>
                <a:close/>
              </a:path>
              <a:path w="1071880" h="85725">
                <a:moveTo>
                  <a:pt x="357124" y="28575"/>
                </a:moveTo>
                <a:lnTo>
                  <a:pt x="328549" y="28575"/>
                </a:lnTo>
                <a:lnTo>
                  <a:pt x="328549" y="57150"/>
                </a:lnTo>
                <a:lnTo>
                  <a:pt x="357124" y="57150"/>
                </a:lnTo>
                <a:lnTo>
                  <a:pt x="357124" y="28575"/>
                </a:lnTo>
                <a:close/>
              </a:path>
              <a:path w="1071880" h="85725">
                <a:moveTo>
                  <a:pt x="414274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14274" y="57150"/>
                </a:lnTo>
                <a:lnTo>
                  <a:pt x="414274" y="28575"/>
                </a:lnTo>
                <a:close/>
              </a:path>
              <a:path w="1071880" h="85725">
                <a:moveTo>
                  <a:pt x="471424" y="28575"/>
                </a:moveTo>
                <a:lnTo>
                  <a:pt x="442849" y="28575"/>
                </a:lnTo>
                <a:lnTo>
                  <a:pt x="442849" y="57150"/>
                </a:lnTo>
                <a:lnTo>
                  <a:pt x="471424" y="57150"/>
                </a:lnTo>
                <a:lnTo>
                  <a:pt x="471424" y="28575"/>
                </a:lnTo>
                <a:close/>
              </a:path>
              <a:path w="1071880" h="85725">
                <a:moveTo>
                  <a:pt x="528574" y="28575"/>
                </a:moveTo>
                <a:lnTo>
                  <a:pt x="499999" y="28575"/>
                </a:lnTo>
                <a:lnTo>
                  <a:pt x="499999" y="57150"/>
                </a:lnTo>
                <a:lnTo>
                  <a:pt x="528574" y="57150"/>
                </a:lnTo>
                <a:lnTo>
                  <a:pt x="528574" y="28575"/>
                </a:lnTo>
                <a:close/>
              </a:path>
              <a:path w="1071880" h="85725">
                <a:moveTo>
                  <a:pt x="585724" y="28575"/>
                </a:moveTo>
                <a:lnTo>
                  <a:pt x="557149" y="28575"/>
                </a:lnTo>
                <a:lnTo>
                  <a:pt x="557149" y="57150"/>
                </a:lnTo>
                <a:lnTo>
                  <a:pt x="585724" y="57150"/>
                </a:lnTo>
                <a:lnTo>
                  <a:pt x="585724" y="28575"/>
                </a:lnTo>
                <a:close/>
              </a:path>
              <a:path w="1071880" h="85725">
                <a:moveTo>
                  <a:pt x="642874" y="28575"/>
                </a:moveTo>
                <a:lnTo>
                  <a:pt x="614299" y="28575"/>
                </a:lnTo>
                <a:lnTo>
                  <a:pt x="614299" y="57150"/>
                </a:lnTo>
                <a:lnTo>
                  <a:pt x="642874" y="57150"/>
                </a:lnTo>
                <a:lnTo>
                  <a:pt x="642874" y="28575"/>
                </a:lnTo>
                <a:close/>
              </a:path>
              <a:path w="1071880" h="85725">
                <a:moveTo>
                  <a:pt x="700024" y="28575"/>
                </a:moveTo>
                <a:lnTo>
                  <a:pt x="671449" y="28575"/>
                </a:lnTo>
                <a:lnTo>
                  <a:pt x="671449" y="57150"/>
                </a:lnTo>
                <a:lnTo>
                  <a:pt x="700024" y="57150"/>
                </a:lnTo>
                <a:lnTo>
                  <a:pt x="700024" y="28575"/>
                </a:lnTo>
                <a:close/>
              </a:path>
              <a:path w="1071880" h="85725">
                <a:moveTo>
                  <a:pt x="757174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57174" y="57150"/>
                </a:lnTo>
                <a:lnTo>
                  <a:pt x="757174" y="28575"/>
                </a:lnTo>
                <a:close/>
              </a:path>
              <a:path w="1071880" h="85725">
                <a:moveTo>
                  <a:pt x="814324" y="28575"/>
                </a:moveTo>
                <a:lnTo>
                  <a:pt x="785749" y="28575"/>
                </a:lnTo>
                <a:lnTo>
                  <a:pt x="785749" y="57150"/>
                </a:lnTo>
                <a:lnTo>
                  <a:pt x="814324" y="57150"/>
                </a:lnTo>
                <a:lnTo>
                  <a:pt x="814324" y="28575"/>
                </a:lnTo>
                <a:close/>
              </a:path>
              <a:path w="1071880" h="85725">
                <a:moveTo>
                  <a:pt x="871474" y="28575"/>
                </a:moveTo>
                <a:lnTo>
                  <a:pt x="842899" y="28575"/>
                </a:lnTo>
                <a:lnTo>
                  <a:pt x="842899" y="57150"/>
                </a:lnTo>
                <a:lnTo>
                  <a:pt x="871474" y="57150"/>
                </a:lnTo>
                <a:lnTo>
                  <a:pt x="871474" y="28575"/>
                </a:lnTo>
                <a:close/>
              </a:path>
              <a:path w="1071880" h="85725">
                <a:moveTo>
                  <a:pt x="928624" y="28575"/>
                </a:moveTo>
                <a:lnTo>
                  <a:pt x="900049" y="28575"/>
                </a:lnTo>
                <a:lnTo>
                  <a:pt x="900049" y="57150"/>
                </a:lnTo>
                <a:lnTo>
                  <a:pt x="928624" y="57150"/>
                </a:lnTo>
                <a:lnTo>
                  <a:pt x="928624" y="28575"/>
                </a:lnTo>
                <a:close/>
              </a:path>
              <a:path w="1071880" h="85725">
                <a:moveTo>
                  <a:pt x="985774" y="28575"/>
                </a:moveTo>
                <a:lnTo>
                  <a:pt x="957199" y="28575"/>
                </a:lnTo>
                <a:lnTo>
                  <a:pt x="957199" y="57150"/>
                </a:lnTo>
                <a:lnTo>
                  <a:pt x="985774" y="57150"/>
                </a:lnTo>
                <a:lnTo>
                  <a:pt x="985774" y="28575"/>
                </a:lnTo>
                <a:close/>
              </a:path>
              <a:path w="1071880" h="85725">
                <a:moveTo>
                  <a:pt x="1028700" y="0"/>
                </a:moveTo>
                <a:lnTo>
                  <a:pt x="1012047" y="3365"/>
                </a:lnTo>
                <a:lnTo>
                  <a:pt x="998442" y="12541"/>
                </a:lnTo>
                <a:lnTo>
                  <a:pt x="989266" y="26146"/>
                </a:lnTo>
                <a:lnTo>
                  <a:pt x="985901" y="42799"/>
                </a:lnTo>
                <a:lnTo>
                  <a:pt x="989266" y="59525"/>
                </a:lnTo>
                <a:lnTo>
                  <a:pt x="998442" y="73167"/>
                </a:lnTo>
                <a:lnTo>
                  <a:pt x="1012047" y="82357"/>
                </a:lnTo>
                <a:lnTo>
                  <a:pt x="1028700" y="85725"/>
                </a:lnTo>
                <a:lnTo>
                  <a:pt x="1045426" y="82357"/>
                </a:lnTo>
                <a:lnTo>
                  <a:pt x="1059068" y="73167"/>
                </a:lnTo>
                <a:lnTo>
                  <a:pt x="1068258" y="59525"/>
                </a:lnTo>
                <a:lnTo>
                  <a:pt x="1068736" y="57150"/>
                </a:lnTo>
                <a:lnTo>
                  <a:pt x="1014349" y="57150"/>
                </a:lnTo>
                <a:lnTo>
                  <a:pt x="1014349" y="28575"/>
                </a:lnTo>
                <a:lnTo>
                  <a:pt x="1068749" y="28575"/>
                </a:lnTo>
                <a:lnTo>
                  <a:pt x="1068258" y="26146"/>
                </a:lnTo>
                <a:lnTo>
                  <a:pt x="1059068" y="12541"/>
                </a:lnTo>
                <a:lnTo>
                  <a:pt x="1045426" y="3365"/>
                </a:lnTo>
                <a:lnTo>
                  <a:pt x="1028700" y="0"/>
                </a:lnTo>
                <a:close/>
              </a:path>
              <a:path w="1071880" h="85725">
                <a:moveTo>
                  <a:pt x="1028700" y="28575"/>
                </a:moveTo>
                <a:lnTo>
                  <a:pt x="1014349" y="28575"/>
                </a:lnTo>
                <a:lnTo>
                  <a:pt x="1014349" y="57150"/>
                </a:lnTo>
                <a:lnTo>
                  <a:pt x="1028700" y="57150"/>
                </a:lnTo>
                <a:lnTo>
                  <a:pt x="1028700" y="28575"/>
                </a:lnTo>
                <a:close/>
              </a:path>
              <a:path w="1071880" h="85725">
                <a:moveTo>
                  <a:pt x="1068749" y="28575"/>
                </a:moveTo>
                <a:lnTo>
                  <a:pt x="1028700" y="28575"/>
                </a:lnTo>
                <a:lnTo>
                  <a:pt x="1028700" y="57150"/>
                </a:lnTo>
                <a:lnTo>
                  <a:pt x="1068736" y="57150"/>
                </a:lnTo>
                <a:lnTo>
                  <a:pt x="1071626" y="42799"/>
                </a:lnTo>
                <a:lnTo>
                  <a:pt x="106874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/>
          <p:cNvSpPr/>
          <p:nvPr/>
        </p:nvSpPr>
        <p:spPr>
          <a:xfrm>
            <a:off x="1828800" y="3124201"/>
            <a:ext cx="3124200" cy="76200"/>
          </a:xfrm>
          <a:custGeom>
            <a:avLst/>
            <a:gdLst/>
            <a:ahLst/>
            <a:cxnLst/>
            <a:rect l="l" t="t" r="r" b="b"/>
            <a:pathLst>
              <a:path w="1071880" h="85725">
                <a:moveTo>
                  <a:pt x="42799" y="0"/>
                </a:move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3365" y="59525"/>
                </a:lnTo>
                <a:lnTo>
                  <a:pt x="12541" y="73167"/>
                </a:lnTo>
                <a:lnTo>
                  <a:pt x="26146" y="82357"/>
                </a:lnTo>
                <a:lnTo>
                  <a:pt x="42799" y="85725"/>
                </a:lnTo>
                <a:lnTo>
                  <a:pt x="59525" y="82357"/>
                </a:lnTo>
                <a:lnTo>
                  <a:pt x="73167" y="73167"/>
                </a:lnTo>
                <a:lnTo>
                  <a:pt x="82357" y="59525"/>
                </a:lnTo>
                <a:lnTo>
                  <a:pt x="82835" y="57150"/>
                </a:lnTo>
                <a:lnTo>
                  <a:pt x="42799" y="57150"/>
                </a:lnTo>
                <a:lnTo>
                  <a:pt x="42799" y="28575"/>
                </a:lnTo>
                <a:lnTo>
                  <a:pt x="82848" y="28575"/>
                </a:lnTo>
                <a:lnTo>
                  <a:pt x="82357" y="26146"/>
                </a:lnTo>
                <a:lnTo>
                  <a:pt x="73167" y="12541"/>
                </a:lnTo>
                <a:lnTo>
                  <a:pt x="59525" y="3365"/>
                </a:lnTo>
                <a:lnTo>
                  <a:pt x="42799" y="0"/>
                </a:lnTo>
                <a:close/>
              </a:path>
              <a:path w="1071880" h="85725">
                <a:moveTo>
                  <a:pt x="71374" y="28575"/>
                </a:moveTo>
                <a:lnTo>
                  <a:pt x="42799" y="28575"/>
                </a:lnTo>
                <a:lnTo>
                  <a:pt x="42799" y="57150"/>
                </a:lnTo>
                <a:lnTo>
                  <a:pt x="71374" y="57150"/>
                </a:lnTo>
                <a:lnTo>
                  <a:pt x="71374" y="28575"/>
                </a:lnTo>
                <a:close/>
              </a:path>
              <a:path w="1071880" h="85725">
                <a:moveTo>
                  <a:pt x="82848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2835" y="57150"/>
                </a:lnTo>
                <a:lnTo>
                  <a:pt x="85725" y="42799"/>
                </a:lnTo>
                <a:lnTo>
                  <a:pt x="82848" y="28575"/>
                </a:lnTo>
                <a:close/>
              </a:path>
              <a:path w="1071880" h="85725">
                <a:moveTo>
                  <a:pt x="128524" y="28575"/>
                </a:moveTo>
                <a:lnTo>
                  <a:pt x="99949" y="28575"/>
                </a:lnTo>
                <a:lnTo>
                  <a:pt x="99949" y="57150"/>
                </a:lnTo>
                <a:lnTo>
                  <a:pt x="128524" y="57150"/>
                </a:lnTo>
                <a:lnTo>
                  <a:pt x="128524" y="28575"/>
                </a:lnTo>
                <a:close/>
              </a:path>
              <a:path w="1071880" h="85725">
                <a:moveTo>
                  <a:pt x="185674" y="28575"/>
                </a:moveTo>
                <a:lnTo>
                  <a:pt x="157099" y="28575"/>
                </a:lnTo>
                <a:lnTo>
                  <a:pt x="157099" y="57150"/>
                </a:lnTo>
                <a:lnTo>
                  <a:pt x="185674" y="57150"/>
                </a:lnTo>
                <a:lnTo>
                  <a:pt x="185674" y="28575"/>
                </a:lnTo>
                <a:close/>
              </a:path>
              <a:path w="1071880" h="85725">
                <a:moveTo>
                  <a:pt x="242824" y="28575"/>
                </a:moveTo>
                <a:lnTo>
                  <a:pt x="214249" y="28575"/>
                </a:lnTo>
                <a:lnTo>
                  <a:pt x="214249" y="57150"/>
                </a:lnTo>
                <a:lnTo>
                  <a:pt x="242824" y="57150"/>
                </a:lnTo>
                <a:lnTo>
                  <a:pt x="242824" y="28575"/>
                </a:lnTo>
                <a:close/>
              </a:path>
              <a:path w="1071880" h="85725">
                <a:moveTo>
                  <a:pt x="299974" y="28575"/>
                </a:moveTo>
                <a:lnTo>
                  <a:pt x="271399" y="28575"/>
                </a:lnTo>
                <a:lnTo>
                  <a:pt x="271399" y="57150"/>
                </a:lnTo>
                <a:lnTo>
                  <a:pt x="299974" y="57150"/>
                </a:lnTo>
                <a:lnTo>
                  <a:pt x="299974" y="28575"/>
                </a:lnTo>
                <a:close/>
              </a:path>
              <a:path w="1071880" h="85725">
                <a:moveTo>
                  <a:pt x="357124" y="28575"/>
                </a:moveTo>
                <a:lnTo>
                  <a:pt x="328549" y="28575"/>
                </a:lnTo>
                <a:lnTo>
                  <a:pt x="328549" y="57150"/>
                </a:lnTo>
                <a:lnTo>
                  <a:pt x="357124" y="57150"/>
                </a:lnTo>
                <a:lnTo>
                  <a:pt x="357124" y="28575"/>
                </a:lnTo>
                <a:close/>
              </a:path>
              <a:path w="1071880" h="85725">
                <a:moveTo>
                  <a:pt x="414274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14274" y="57150"/>
                </a:lnTo>
                <a:lnTo>
                  <a:pt x="414274" y="28575"/>
                </a:lnTo>
                <a:close/>
              </a:path>
              <a:path w="1071880" h="85725">
                <a:moveTo>
                  <a:pt x="471424" y="28575"/>
                </a:moveTo>
                <a:lnTo>
                  <a:pt x="442849" y="28575"/>
                </a:lnTo>
                <a:lnTo>
                  <a:pt x="442849" y="57150"/>
                </a:lnTo>
                <a:lnTo>
                  <a:pt x="471424" y="57150"/>
                </a:lnTo>
                <a:lnTo>
                  <a:pt x="471424" y="28575"/>
                </a:lnTo>
                <a:close/>
              </a:path>
              <a:path w="1071880" h="85725">
                <a:moveTo>
                  <a:pt x="528574" y="28575"/>
                </a:moveTo>
                <a:lnTo>
                  <a:pt x="499999" y="28575"/>
                </a:lnTo>
                <a:lnTo>
                  <a:pt x="499999" y="57150"/>
                </a:lnTo>
                <a:lnTo>
                  <a:pt x="528574" y="57150"/>
                </a:lnTo>
                <a:lnTo>
                  <a:pt x="528574" y="28575"/>
                </a:lnTo>
                <a:close/>
              </a:path>
              <a:path w="1071880" h="85725">
                <a:moveTo>
                  <a:pt x="585724" y="28575"/>
                </a:moveTo>
                <a:lnTo>
                  <a:pt x="557149" y="28575"/>
                </a:lnTo>
                <a:lnTo>
                  <a:pt x="557149" y="57150"/>
                </a:lnTo>
                <a:lnTo>
                  <a:pt x="585724" y="57150"/>
                </a:lnTo>
                <a:lnTo>
                  <a:pt x="585724" y="28575"/>
                </a:lnTo>
                <a:close/>
              </a:path>
              <a:path w="1071880" h="85725">
                <a:moveTo>
                  <a:pt x="642874" y="28575"/>
                </a:moveTo>
                <a:lnTo>
                  <a:pt x="614299" y="28575"/>
                </a:lnTo>
                <a:lnTo>
                  <a:pt x="614299" y="57150"/>
                </a:lnTo>
                <a:lnTo>
                  <a:pt x="642874" y="57150"/>
                </a:lnTo>
                <a:lnTo>
                  <a:pt x="642874" y="28575"/>
                </a:lnTo>
                <a:close/>
              </a:path>
              <a:path w="1071880" h="85725">
                <a:moveTo>
                  <a:pt x="700024" y="28575"/>
                </a:moveTo>
                <a:lnTo>
                  <a:pt x="671449" y="28575"/>
                </a:lnTo>
                <a:lnTo>
                  <a:pt x="671449" y="57150"/>
                </a:lnTo>
                <a:lnTo>
                  <a:pt x="700024" y="57150"/>
                </a:lnTo>
                <a:lnTo>
                  <a:pt x="700024" y="28575"/>
                </a:lnTo>
                <a:close/>
              </a:path>
              <a:path w="1071880" h="85725">
                <a:moveTo>
                  <a:pt x="757174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57174" y="57150"/>
                </a:lnTo>
                <a:lnTo>
                  <a:pt x="757174" y="28575"/>
                </a:lnTo>
                <a:close/>
              </a:path>
              <a:path w="1071880" h="85725">
                <a:moveTo>
                  <a:pt x="814324" y="28575"/>
                </a:moveTo>
                <a:lnTo>
                  <a:pt x="785749" y="28575"/>
                </a:lnTo>
                <a:lnTo>
                  <a:pt x="785749" y="57150"/>
                </a:lnTo>
                <a:lnTo>
                  <a:pt x="814324" y="57150"/>
                </a:lnTo>
                <a:lnTo>
                  <a:pt x="814324" y="28575"/>
                </a:lnTo>
                <a:close/>
              </a:path>
              <a:path w="1071880" h="85725">
                <a:moveTo>
                  <a:pt x="871474" y="28575"/>
                </a:moveTo>
                <a:lnTo>
                  <a:pt x="842899" y="28575"/>
                </a:lnTo>
                <a:lnTo>
                  <a:pt x="842899" y="57150"/>
                </a:lnTo>
                <a:lnTo>
                  <a:pt x="871474" y="57150"/>
                </a:lnTo>
                <a:lnTo>
                  <a:pt x="871474" y="28575"/>
                </a:lnTo>
                <a:close/>
              </a:path>
              <a:path w="1071880" h="85725">
                <a:moveTo>
                  <a:pt x="928624" y="28575"/>
                </a:moveTo>
                <a:lnTo>
                  <a:pt x="900049" y="28575"/>
                </a:lnTo>
                <a:lnTo>
                  <a:pt x="900049" y="57150"/>
                </a:lnTo>
                <a:lnTo>
                  <a:pt x="928624" y="57150"/>
                </a:lnTo>
                <a:lnTo>
                  <a:pt x="928624" y="28575"/>
                </a:lnTo>
                <a:close/>
              </a:path>
              <a:path w="1071880" h="85725">
                <a:moveTo>
                  <a:pt x="985774" y="28575"/>
                </a:moveTo>
                <a:lnTo>
                  <a:pt x="957199" y="28575"/>
                </a:lnTo>
                <a:lnTo>
                  <a:pt x="957199" y="57150"/>
                </a:lnTo>
                <a:lnTo>
                  <a:pt x="985774" y="57150"/>
                </a:lnTo>
                <a:lnTo>
                  <a:pt x="985774" y="28575"/>
                </a:lnTo>
                <a:close/>
              </a:path>
              <a:path w="1071880" h="85725">
                <a:moveTo>
                  <a:pt x="1028700" y="0"/>
                </a:moveTo>
                <a:lnTo>
                  <a:pt x="1012047" y="3365"/>
                </a:lnTo>
                <a:lnTo>
                  <a:pt x="998442" y="12541"/>
                </a:lnTo>
                <a:lnTo>
                  <a:pt x="989266" y="26146"/>
                </a:lnTo>
                <a:lnTo>
                  <a:pt x="985901" y="42799"/>
                </a:lnTo>
                <a:lnTo>
                  <a:pt x="989266" y="59525"/>
                </a:lnTo>
                <a:lnTo>
                  <a:pt x="998442" y="73167"/>
                </a:lnTo>
                <a:lnTo>
                  <a:pt x="1012047" y="82357"/>
                </a:lnTo>
                <a:lnTo>
                  <a:pt x="1028700" y="85725"/>
                </a:lnTo>
                <a:lnTo>
                  <a:pt x="1045426" y="82357"/>
                </a:lnTo>
                <a:lnTo>
                  <a:pt x="1059068" y="73167"/>
                </a:lnTo>
                <a:lnTo>
                  <a:pt x="1068258" y="59525"/>
                </a:lnTo>
                <a:lnTo>
                  <a:pt x="1068736" y="57150"/>
                </a:lnTo>
                <a:lnTo>
                  <a:pt x="1014349" y="57150"/>
                </a:lnTo>
                <a:lnTo>
                  <a:pt x="1014349" y="28575"/>
                </a:lnTo>
                <a:lnTo>
                  <a:pt x="1068749" y="28575"/>
                </a:lnTo>
                <a:lnTo>
                  <a:pt x="1068258" y="26146"/>
                </a:lnTo>
                <a:lnTo>
                  <a:pt x="1059068" y="12541"/>
                </a:lnTo>
                <a:lnTo>
                  <a:pt x="1045426" y="3365"/>
                </a:lnTo>
                <a:lnTo>
                  <a:pt x="1028700" y="0"/>
                </a:lnTo>
                <a:close/>
              </a:path>
              <a:path w="1071880" h="85725">
                <a:moveTo>
                  <a:pt x="1028700" y="28575"/>
                </a:moveTo>
                <a:lnTo>
                  <a:pt x="1014349" y="28575"/>
                </a:lnTo>
                <a:lnTo>
                  <a:pt x="1014349" y="57150"/>
                </a:lnTo>
                <a:lnTo>
                  <a:pt x="1028700" y="57150"/>
                </a:lnTo>
                <a:lnTo>
                  <a:pt x="1028700" y="28575"/>
                </a:lnTo>
                <a:close/>
              </a:path>
              <a:path w="1071880" h="85725">
                <a:moveTo>
                  <a:pt x="1068749" y="28575"/>
                </a:moveTo>
                <a:lnTo>
                  <a:pt x="1028700" y="28575"/>
                </a:lnTo>
                <a:lnTo>
                  <a:pt x="1028700" y="57150"/>
                </a:lnTo>
                <a:lnTo>
                  <a:pt x="1068736" y="57150"/>
                </a:lnTo>
                <a:lnTo>
                  <a:pt x="1071626" y="42799"/>
                </a:lnTo>
                <a:lnTo>
                  <a:pt x="106874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/>
          <p:cNvSpPr/>
          <p:nvPr/>
        </p:nvSpPr>
        <p:spPr>
          <a:xfrm rot="16200000">
            <a:off x="4495802" y="2743201"/>
            <a:ext cx="685801" cy="76199"/>
          </a:xfrm>
          <a:custGeom>
            <a:avLst/>
            <a:gdLst/>
            <a:ahLst/>
            <a:cxnLst/>
            <a:rect l="l" t="t" r="r" b="b"/>
            <a:pathLst>
              <a:path w="1071880" h="85725">
                <a:moveTo>
                  <a:pt x="42799" y="0"/>
                </a:move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3365" y="59525"/>
                </a:lnTo>
                <a:lnTo>
                  <a:pt x="12541" y="73167"/>
                </a:lnTo>
                <a:lnTo>
                  <a:pt x="26146" y="82357"/>
                </a:lnTo>
                <a:lnTo>
                  <a:pt x="42799" y="85725"/>
                </a:lnTo>
                <a:lnTo>
                  <a:pt x="59525" y="82357"/>
                </a:lnTo>
                <a:lnTo>
                  <a:pt x="73167" y="73167"/>
                </a:lnTo>
                <a:lnTo>
                  <a:pt x="82357" y="59525"/>
                </a:lnTo>
                <a:lnTo>
                  <a:pt x="82835" y="57150"/>
                </a:lnTo>
                <a:lnTo>
                  <a:pt x="42799" y="57150"/>
                </a:lnTo>
                <a:lnTo>
                  <a:pt x="42799" y="28575"/>
                </a:lnTo>
                <a:lnTo>
                  <a:pt x="82848" y="28575"/>
                </a:lnTo>
                <a:lnTo>
                  <a:pt x="82357" y="26146"/>
                </a:lnTo>
                <a:lnTo>
                  <a:pt x="73167" y="12541"/>
                </a:lnTo>
                <a:lnTo>
                  <a:pt x="59525" y="3365"/>
                </a:lnTo>
                <a:lnTo>
                  <a:pt x="42799" y="0"/>
                </a:lnTo>
                <a:close/>
              </a:path>
              <a:path w="1071880" h="85725">
                <a:moveTo>
                  <a:pt x="71374" y="28575"/>
                </a:moveTo>
                <a:lnTo>
                  <a:pt x="42799" y="28575"/>
                </a:lnTo>
                <a:lnTo>
                  <a:pt x="42799" y="57150"/>
                </a:lnTo>
                <a:lnTo>
                  <a:pt x="71374" y="57150"/>
                </a:lnTo>
                <a:lnTo>
                  <a:pt x="71374" y="28575"/>
                </a:lnTo>
                <a:close/>
              </a:path>
              <a:path w="1071880" h="85725">
                <a:moveTo>
                  <a:pt x="82848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2835" y="57150"/>
                </a:lnTo>
                <a:lnTo>
                  <a:pt x="85725" y="42799"/>
                </a:lnTo>
                <a:lnTo>
                  <a:pt x="82848" y="28575"/>
                </a:lnTo>
                <a:close/>
              </a:path>
              <a:path w="1071880" h="85725">
                <a:moveTo>
                  <a:pt x="128524" y="28575"/>
                </a:moveTo>
                <a:lnTo>
                  <a:pt x="99949" y="28575"/>
                </a:lnTo>
                <a:lnTo>
                  <a:pt x="99949" y="57150"/>
                </a:lnTo>
                <a:lnTo>
                  <a:pt x="128524" y="57150"/>
                </a:lnTo>
                <a:lnTo>
                  <a:pt x="128524" y="28575"/>
                </a:lnTo>
                <a:close/>
              </a:path>
              <a:path w="1071880" h="85725">
                <a:moveTo>
                  <a:pt x="185674" y="28575"/>
                </a:moveTo>
                <a:lnTo>
                  <a:pt x="157099" y="28575"/>
                </a:lnTo>
                <a:lnTo>
                  <a:pt x="157099" y="57150"/>
                </a:lnTo>
                <a:lnTo>
                  <a:pt x="185674" y="57150"/>
                </a:lnTo>
                <a:lnTo>
                  <a:pt x="185674" y="28575"/>
                </a:lnTo>
                <a:close/>
              </a:path>
              <a:path w="1071880" h="85725">
                <a:moveTo>
                  <a:pt x="242824" y="28575"/>
                </a:moveTo>
                <a:lnTo>
                  <a:pt x="214249" y="28575"/>
                </a:lnTo>
                <a:lnTo>
                  <a:pt x="214249" y="57150"/>
                </a:lnTo>
                <a:lnTo>
                  <a:pt x="242824" y="57150"/>
                </a:lnTo>
                <a:lnTo>
                  <a:pt x="242824" y="28575"/>
                </a:lnTo>
                <a:close/>
              </a:path>
              <a:path w="1071880" h="85725">
                <a:moveTo>
                  <a:pt x="299974" y="28575"/>
                </a:moveTo>
                <a:lnTo>
                  <a:pt x="271399" y="28575"/>
                </a:lnTo>
                <a:lnTo>
                  <a:pt x="271399" y="57150"/>
                </a:lnTo>
                <a:lnTo>
                  <a:pt x="299974" y="57150"/>
                </a:lnTo>
                <a:lnTo>
                  <a:pt x="299974" y="28575"/>
                </a:lnTo>
                <a:close/>
              </a:path>
              <a:path w="1071880" h="85725">
                <a:moveTo>
                  <a:pt x="357124" y="28575"/>
                </a:moveTo>
                <a:lnTo>
                  <a:pt x="328549" y="28575"/>
                </a:lnTo>
                <a:lnTo>
                  <a:pt x="328549" y="57150"/>
                </a:lnTo>
                <a:lnTo>
                  <a:pt x="357124" y="57150"/>
                </a:lnTo>
                <a:lnTo>
                  <a:pt x="357124" y="28575"/>
                </a:lnTo>
                <a:close/>
              </a:path>
              <a:path w="1071880" h="85725">
                <a:moveTo>
                  <a:pt x="414274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14274" y="57150"/>
                </a:lnTo>
                <a:lnTo>
                  <a:pt x="414274" y="28575"/>
                </a:lnTo>
                <a:close/>
              </a:path>
              <a:path w="1071880" h="85725">
                <a:moveTo>
                  <a:pt x="471424" y="28575"/>
                </a:moveTo>
                <a:lnTo>
                  <a:pt x="442849" y="28575"/>
                </a:lnTo>
                <a:lnTo>
                  <a:pt x="442849" y="57150"/>
                </a:lnTo>
                <a:lnTo>
                  <a:pt x="471424" y="57150"/>
                </a:lnTo>
                <a:lnTo>
                  <a:pt x="471424" y="28575"/>
                </a:lnTo>
                <a:close/>
              </a:path>
              <a:path w="1071880" h="85725">
                <a:moveTo>
                  <a:pt x="528574" y="28575"/>
                </a:moveTo>
                <a:lnTo>
                  <a:pt x="499999" y="28575"/>
                </a:lnTo>
                <a:lnTo>
                  <a:pt x="499999" y="57150"/>
                </a:lnTo>
                <a:lnTo>
                  <a:pt x="528574" y="57150"/>
                </a:lnTo>
                <a:lnTo>
                  <a:pt x="528574" y="28575"/>
                </a:lnTo>
                <a:close/>
              </a:path>
              <a:path w="1071880" h="85725">
                <a:moveTo>
                  <a:pt x="585724" y="28575"/>
                </a:moveTo>
                <a:lnTo>
                  <a:pt x="557149" y="28575"/>
                </a:lnTo>
                <a:lnTo>
                  <a:pt x="557149" y="57150"/>
                </a:lnTo>
                <a:lnTo>
                  <a:pt x="585724" y="57150"/>
                </a:lnTo>
                <a:lnTo>
                  <a:pt x="585724" y="28575"/>
                </a:lnTo>
                <a:close/>
              </a:path>
              <a:path w="1071880" h="85725">
                <a:moveTo>
                  <a:pt x="642874" y="28575"/>
                </a:moveTo>
                <a:lnTo>
                  <a:pt x="614299" y="28575"/>
                </a:lnTo>
                <a:lnTo>
                  <a:pt x="614299" y="57150"/>
                </a:lnTo>
                <a:lnTo>
                  <a:pt x="642874" y="57150"/>
                </a:lnTo>
                <a:lnTo>
                  <a:pt x="642874" y="28575"/>
                </a:lnTo>
                <a:close/>
              </a:path>
              <a:path w="1071880" h="85725">
                <a:moveTo>
                  <a:pt x="700024" y="28575"/>
                </a:moveTo>
                <a:lnTo>
                  <a:pt x="671449" y="28575"/>
                </a:lnTo>
                <a:lnTo>
                  <a:pt x="671449" y="57150"/>
                </a:lnTo>
                <a:lnTo>
                  <a:pt x="700024" y="57150"/>
                </a:lnTo>
                <a:lnTo>
                  <a:pt x="700024" y="28575"/>
                </a:lnTo>
                <a:close/>
              </a:path>
              <a:path w="1071880" h="85725">
                <a:moveTo>
                  <a:pt x="757174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57174" y="57150"/>
                </a:lnTo>
                <a:lnTo>
                  <a:pt x="757174" y="28575"/>
                </a:lnTo>
                <a:close/>
              </a:path>
              <a:path w="1071880" h="85725">
                <a:moveTo>
                  <a:pt x="814324" y="28575"/>
                </a:moveTo>
                <a:lnTo>
                  <a:pt x="785749" y="28575"/>
                </a:lnTo>
                <a:lnTo>
                  <a:pt x="785749" y="57150"/>
                </a:lnTo>
                <a:lnTo>
                  <a:pt x="814324" y="57150"/>
                </a:lnTo>
                <a:lnTo>
                  <a:pt x="814324" y="28575"/>
                </a:lnTo>
                <a:close/>
              </a:path>
              <a:path w="1071880" h="85725">
                <a:moveTo>
                  <a:pt x="871474" y="28575"/>
                </a:moveTo>
                <a:lnTo>
                  <a:pt x="842899" y="28575"/>
                </a:lnTo>
                <a:lnTo>
                  <a:pt x="842899" y="57150"/>
                </a:lnTo>
                <a:lnTo>
                  <a:pt x="871474" y="57150"/>
                </a:lnTo>
                <a:lnTo>
                  <a:pt x="871474" y="28575"/>
                </a:lnTo>
                <a:close/>
              </a:path>
              <a:path w="1071880" h="85725">
                <a:moveTo>
                  <a:pt x="928624" y="28575"/>
                </a:moveTo>
                <a:lnTo>
                  <a:pt x="900049" y="28575"/>
                </a:lnTo>
                <a:lnTo>
                  <a:pt x="900049" y="57150"/>
                </a:lnTo>
                <a:lnTo>
                  <a:pt x="928624" y="57150"/>
                </a:lnTo>
                <a:lnTo>
                  <a:pt x="928624" y="28575"/>
                </a:lnTo>
                <a:close/>
              </a:path>
              <a:path w="1071880" h="85725">
                <a:moveTo>
                  <a:pt x="985774" y="28575"/>
                </a:moveTo>
                <a:lnTo>
                  <a:pt x="957199" y="28575"/>
                </a:lnTo>
                <a:lnTo>
                  <a:pt x="957199" y="57150"/>
                </a:lnTo>
                <a:lnTo>
                  <a:pt x="985774" y="57150"/>
                </a:lnTo>
                <a:lnTo>
                  <a:pt x="985774" y="28575"/>
                </a:lnTo>
                <a:close/>
              </a:path>
              <a:path w="1071880" h="85725">
                <a:moveTo>
                  <a:pt x="1028700" y="0"/>
                </a:moveTo>
                <a:lnTo>
                  <a:pt x="1012047" y="3365"/>
                </a:lnTo>
                <a:lnTo>
                  <a:pt x="998442" y="12541"/>
                </a:lnTo>
                <a:lnTo>
                  <a:pt x="989266" y="26146"/>
                </a:lnTo>
                <a:lnTo>
                  <a:pt x="985901" y="42799"/>
                </a:lnTo>
                <a:lnTo>
                  <a:pt x="989266" y="59525"/>
                </a:lnTo>
                <a:lnTo>
                  <a:pt x="998442" y="73167"/>
                </a:lnTo>
                <a:lnTo>
                  <a:pt x="1012047" y="82357"/>
                </a:lnTo>
                <a:lnTo>
                  <a:pt x="1028700" y="85725"/>
                </a:lnTo>
                <a:lnTo>
                  <a:pt x="1045426" y="82357"/>
                </a:lnTo>
                <a:lnTo>
                  <a:pt x="1059068" y="73167"/>
                </a:lnTo>
                <a:lnTo>
                  <a:pt x="1068258" y="59525"/>
                </a:lnTo>
                <a:lnTo>
                  <a:pt x="1068736" y="57150"/>
                </a:lnTo>
                <a:lnTo>
                  <a:pt x="1014349" y="57150"/>
                </a:lnTo>
                <a:lnTo>
                  <a:pt x="1014349" y="28575"/>
                </a:lnTo>
                <a:lnTo>
                  <a:pt x="1068749" y="28575"/>
                </a:lnTo>
                <a:lnTo>
                  <a:pt x="1068258" y="26146"/>
                </a:lnTo>
                <a:lnTo>
                  <a:pt x="1059068" y="12541"/>
                </a:lnTo>
                <a:lnTo>
                  <a:pt x="1045426" y="3365"/>
                </a:lnTo>
                <a:lnTo>
                  <a:pt x="1028700" y="0"/>
                </a:lnTo>
                <a:close/>
              </a:path>
              <a:path w="1071880" h="85725">
                <a:moveTo>
                  <a:pt x="1028700" y="28575"/>
                </a:moveTo>
                <a:lnTo>
                  <a:pt x="1014349" y="28575"/>
                </a:lnTo>
                <a:lnTo>
                  <a:pt x="1014349" y="57150"/>
                </a:lnTo>
                <a:lnTo>
                  <a:pt x="1028700" y="57150"/>
                </a:lnTo>
                <a:lnTo>
                  <a:pt x="1028700" y="28575"/>
                </a:lnTo>
                <a:close/>
              </a:path>
              <a:path w="1071880" h="85725">
                <a:moveTo>
                  <a:pt x="1068749" y="28575"/>
                </a:moveTo>
                <a:lnTo>
                  <a:pt x="1028700" y="28575"/>
                </a:lnTo>
                <a:lnTo>
                  <a:pt x="1028700" y="57150"/>
                </a:lnTo>
                <a:lnTo>
                  <a:pt x="1068736" y="57150"/>
                </a:lnTo>
                <a:lnTo>
                  <a:pt x="1071626" y="42799"/>
                </a:lnTo>
                <a:lnTo>
                  <a:pt x="106874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/>
          <p:cNvSpPr/>
          <p:nvPr/>
        </p:nvSpPr>
        <p:spPr>
          <a:xfrm rot="5400000">
            <a:off x="3352959" y="1752441"/>
            <a:ext cx="655001" cy="45719"/>
          </a:xfrm>
          <a:custGeom>
            <a:avLst/>
            <a:gdLst/>
            <a:ahLst/>
            <a:cxnLst/>
            <a:rect l="l" t="t" r="r" b="b"/>
            <a:pathLst>
              <a:path w="1071880" h="85725">
                <a:moveTo>
                  <a:pt x="42799" y="0"/>
                </a:move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3365" y="59525"/>
                </a:lnTo>
                <a:lnTo>
                  <a:pt x="12541" y="73167"/>
                </a:lnTo>
                <a:lnTo>
                  <a:pt x="26146" y="82357"/>
                </a:lnTo>
                <a:lnTo>
                  <a:pt x="42799" y="85725"/>
                </a:lnTo>
                <a:lnTo>
                  <a:pt x="59525" y="82357"/>
                </a:lnTo>
                <a:lnTo>
                  <a:pt x="73167" y="73167"/>
                </a:lnTo>
                <a:lnTo>
                  <a:pt x="82357" y="59525"/>
                </a:lnTo>
                <a:lnTo>
                  <a:pt x="82835" y="57150"/>
                </a:lnTo>
                <a:lnTo>
                  <a:pt x="42799" y="57150"/>
                </a:lnTo>
                <a:lnTo>
                  <a:pt x="42799" y="28575"/>
                </a:lnTo>
                <a:lnTo>
                  <a:pt x="82848" y="28575"/>
                </a:lnTo>
                <a:lnTo>
                  <a:pt x="82357" y="26146"/>
                </a:lnTo>
                <a:lnTo>
                  <a:pt x="73167" y="12541"/>
                </a:lnTo>
                <a:lnTo>
                  <a:pt x="59525" y="3365"/>
                </a:lnTo>
                <a:lnTo>
                  <a:pt x="42799" y="0"/>
                </a:lnTo>
                <a:close/>
              </a:path>
              <a:path w="1071880" h="85725">
                <a:moveTo>
                  <a:pt x="71374" y="28575"/>
                </a:moveTo>
                <a:lnTo>
                  <a:pt x="42799" y="28575"/>
                </a:lnTo>
                <a:lnTo>
                  <a:pt x="42799" y="57150"/>
                </a:lnTo>
                <a:lnTo>
                  <a:pt x="71374" y="57150"/>
                </a:lnTo>
                <a:lnTo>
                  <a:pt x="71374" y="28575"/>
                </a:lnTo>
                <a:close/>
              </a:path>
              <a:path w="1071880" h="85725">
                <a:moveTo>
                  <a:pt x="82848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2835" y="57150"/>
                </a:lnTo>
                <a:lnTo>
                  <a:pt x="85725" y="42799"/>
                </a:lnTo>
                <a:lnTo>
                  <a:pt x="82848" y="28575"/>
                </a:lnTo>
                <a:close/>
              </a:path>
              <a:path w="1071880" h="85725">
                <a:moveTo>
                  <a:pt x="128524" y="28575"/>
                </a:moveTo>
                <a:lnTo>
                  <a:pt x="99949" y="28575"/>
                </a:lnTo>
                <a:lnTo>
                  <a:pt x="99949" y="57150"/>
                </a:lnTo>
                <a:lnTo>
                  <a:pt x="128524" y="57150"/>
                </a:lnTo>
                <a:lnTo>
                  <a:pt x="128524" y="28575"/>
                </a:lnTo>
                <a:close/>
              </a:path>
              <a:path w="1071880" h="85725">
                <a:moveTo>
                  <a:pt x="185674" y="28575"/>
                </a:moveTo>
                <a:lnTo>
                  <a:pt x="157099" y="28575"/>
                </a:lnTo>
                <a:lnTo>
                  <a:pt x="157099" y="57150"/>
                </a:lnTo>
                <a:lnTo>
                  <a:pt x="185674" y="57150"/>
                </a:lnTo>
                <a:lnTo>
                  <a:pt x="185674" y="28575"/>
                </a:lnTo>
                <a:close/>
              </a:path>
              <a:path w="1071880" h="85725">
                <a:moveTo>
                  <a:pt x="242824" y="28575"/>
                </a:moveTo>
                <a:lnTo>
                  <a:pt x="214249" y="28575"/>
                </a:lnTo>
                <a:lnTo>
                  <a:pt x="214249" y="57150"/>
                </a:lnTo>
                <a:lnTo>
                  <a:pt x="242824" y="57150"/>
                </a:lnTo>
                <a:lnTo>
                  <a:pt x="242824" y="28575"/>
                </a:lnTo>
                <a:close/>
              </a:path>
              <a:path w="1071880" h="85725">
                <a:moveTo>
                  <a:pt x="299974" y="28575"/>
                </a:moveTo>
                <a:lnTo>
                  <a:pt x="271399" y="28575"/>
                </a:lnTo>
                <a:lnTo>
                  <a:pt x="271399" y="57150"/>
                </a:lnTo>
                <a:lnTo>
                  <a:pt x="299974" y="57150"/>
                </a:lnTo>
                <a:lnTo>
                  <a:pt x="299974" y="28575"/>
                </a:lnTo>
                <a:close/>
              </a:path>
              <a:path w="1071880" h="85725">
                <a:moveTo>
                  <a:pt x="357124" y="28575"/>
                </a:moveTo>
                <a:lnTo>
                  <a:pt x="328549" y="28575"/>
                </a:lnTo>
                <a:lnTo>
                  <a:pt x="328549" y="57150"/>
                </a:lnTo>
                <a:lnTo>
                  <a:pt x="357124" y="57150"/>
                </a:lnTo>
                <a:lnTo>
                  <a:pt x="357124" y="28575"/>
                </a:lnTo>
                <a:close/>
              </a:path>
              <a:path w="1071880" h="85725">
                <a:moveTo>
                  <a:pt x="414274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14274" y="57150"/>
                </a:lnTo>
                <a:lnTo>
                  <a:pt x="414274" y="28575"/>
                </a:lnTo>
                <a:close/>
              </a:path>
              <a:path w="1071880" h="85725">
                <a:moveTo>
                  <a:pt x="471424" y="28575"/>
                </a:moveTo>
                <a:lnTo>
                  <a:pt x="442849" y="28575"/>
                </a:lnTo>
                <a:lnTo>
                  <a:pt x="442849" y="57150"/>
                </a:lnTo>
                <a:lnTo>
                  <a:pt x="471424" y="57150"/>
                </a:lnTo>
                <a:lnTo>
                  <a:pt x="471424" y="28575"/>
                </a:lnTo>
                <a:close/>
              </a:path>
              <a:path w="1071880" h="85725">
                <a:moveTo>
                  <a:pt x="528574" y="28575"/>
                </a:moveTo>
                <a:lnTo>
                  <a:pt x="499999" y="28575"/>
                </a:lnTo>
                <a:lnTo>
                  <a:pt x="499999" y="57150"/>
                </a:lnTo>
                <a:lnTo>
                  <a:pt x="528574" y="57150"/>
                </a:lnTo>
                <a:lnTo>
                  <a:pt x="528574" y="28575"/>
                </a:lnTo>
                <a:close/>
              </a:path>
              <a:path w="1071880" h="85725">
                <a:moveTo>
                  <a:pt x="585724" y="28575"/>
                </a:moveTo>
                <a:lnTo>
                  <a:pt x="557149" y="28575"/>
                </a:lnTo>
                <a:lnTo>
                  <a:pt x="557149" y="57150"/>
                </a:lnTo>
                <a:lnTo>
                  <a:pt x="585724" y="57150"/>
                </a:lnTo>
                <a:lnTo>
                  <a:pt x="585724" y="28575"/>
                </a:lnTo>
                <a:close/>
              </a:path>
              <a:path w="1071880" h="85725">
                <a:moveTo>
                  <a:pt x="642874" y="28575"/>
                </a:moveTo>
                <a:lnTo>
                  <a:pt x="614299" y="28575"/>
                </a:lnTo>
                <a:lnTo>
                  <a:pt x="614299" y="57150"/>
                </a:lnTo>
                <a:lnTo>
                  <a:pt x="642874" y="57150"/>
                </a:lnTo>
                <a:lnTo>
                  <a:pt x="642874" y="28575"/>
                </a:lnTo>
                <a:close/>
              </a:path>
              <a:path w="1071880" h="85725">
                <a:moveTo>
                  <a:pt x="700024" y="28575"/>
                </a:moveTo>
                <a:lnTo>
                  <a:pt x="671449" y="28575"/>
                </a:lnTo>
                <a:lnTo>
                  <a:pt x="671449" y="57150"/>
                </a:lnTo>
                <a:lnTo>
                  <a:pt x="700024" y="57150"/>
                </a:lnTo>
                <a:lnTo>
                  <a:pt x="700024" y="28575"/>
                </a:lnTo>
                <a:close/>
              </a:path>
              <a:path w="1071880" h="85725">
                <a:moveTo>
                  <a:pt x="757174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57174" y="57150"/>
                </a:lnTo>
                <a:lnTo>
                  <a:pt x="757174" y="28575"/>
                </a:lnTo>
                <a:close/>
              </a:path>
              <a:path w="1071880" h="85725">
                <a:moveTo>
                  <a:pt x="814324" y="28575"/>
                </a:moveTo>
                <a:lnTo>
                  <a:pt x="785749" y="28575"/>
                </a:lnTo>
                <a:lnTo>
                  <a:pt x="785749" y="57150"/>
                </a:lnTo>
                <a:lnTo>
                  <a:pt x="814324" y="57150"/>
                </a:lnTo>
                <a:lnTo>
                  <a:pt x="814324" y="28575"/>
                </a:lnTo>
                <a:close/>
              </a:path>
              <a:path w="1071880" h="85725">
                <a:moveTo>
                  <a:pt x="871474" y="28575"/>
                </a:moveTo>
                <a:lnTo>
                  <a:pt x="842899" y="28575"/>
                </a:lnTo>
                <a:lnTo>
                  <a:pt x="842899" y="57150"/>
                </a:lnTo>
                <a:lnTo>
                  <a:pt x="871474" y="57150"/>
                </a:lnTo>
                <a:lnTo>
                  <a:pt x="871474" y="28575"/>
                </a:lnTo>
                <a:close/>
              </a:path>
              <a:path w="1071880" h="85725">
                <a:moveTo>
                  <a:pt x="928624" y="28575"/>
                </a:moveTo>
                <a:lnTo>
                  <a:pt x="900049" y="28575"/>
                </a:lnTo>
                <a:lnTo>
                  <a:pt x="900049" y="57150"/>
                </a:lnTo>
                <a:lnTo>
                  <a:pt x="928624" y="57150"/>
                </a:lnTo>
                <a:lnTo>
                  <a:pt x="928624" y="28575"/>
                </a:lnTo>
                <a:close/>
              </a:path>
              <a:path w="1071880" h="85725">
                <a:moveTo>
                  <a:pt x="985774" y="28575"/>
                </a:moveTo>
                <a:lnTo>
                  <a:pt x="957199" y="28575"/>
                </a:lnTo>
                <a:lnTo>
                  <a:pt x="957199" y="57150"/>
                </a:lnTo>
                <a:lnTo>
                  <a:pt x="985774" y="57150"/>
                </a:lnTo>
                <a:lnTo>
                  <a:pt x="985774" y="28575"/>
                </a:lnTo>
                <a:close/>
              </a:path>
              <a:path w="1071880" h="85725">
                <a:moveTo>
                  <a:pt x="1028700" y="0"/>
                </a:moveTo>
                <a:lnTo>
                  <a:pt x="1012047" y="3365"/>
                </a:lnTo>
                <a:lnTo>
                  <a:pt x="998442" y="12541"/>
                </a:lnTo>
                <a:lnTo>
                  <a:pt x="989266" y="26146"/>
                </a:lnTo>
                <a:lnTo>
                  <a:pt x="985901" y="42799"/>
                </a:lnTo>
                <a:lnTo>
                  <a:pt x="989266" y="59525"/>
                </a:lnTo>
                <a:lnTo>
                  <a:pt x="998442" y="73167"/>
                </a:lnTo>
                <a:lnTo>
                  <a:pt x="1012047" y="82357"/>
                </a:lnTo>
                <a:lnTo>
                  <a:pt x="1028700" y="85725"/>
                </a:lnTo>
                <a:lnTo>
                  <a:pt x="1045426" y="82357"/>
                </a:lnTo>
                <a:lnTo>
                  <a:pt x="1059068" y="73167"/>
                </a:lnTo>
                <a:lnTo>
                  <a:pt x="1068258" y="59525"/>
                </a:lnTo>
                <a:lnTo>
                  <a:pt x="1068736" y="57150"/>
                </a:lnTo>
                <a:lnTo>
                  <a:pt x="1014349" y="57150"/>
                </a:lnTo>
                <a:lnTo>
                  <a:pt x="1014349" y="28575"/>
                </a:lnTo>
                <a:lnTo>
                  <a:pt x="1068749" y="28575"/>
                </a:lnTo>
                <a:lnTo>
                  <a:pt x="1068258" y="26146"/>
                </a:lnTo>
                <a:lnTo>
                  <a:pt x="1059068" y="12541"/>
                </a:lnTo>
                <a:lnTo>
                  <a:pt x="1045426" y="3365"/>
                </a:lnTo>
                <a:lnTo>
                  <a:pt x="1028700" y="0"/>
                </a:lnTo>
                <a:close/>
              </a:path>
              <a:path w="1071880" h="85725">
                <a:moveTo>
                  <a:pt x="1028700" y="28575"/>
                </a:moveTo>
                <a:lnTo>
                  <a:pt x="1014349" y="28575"/>
                </a:lnTo>
                <a:lnTo>
                  <a:pt x="1014349" y="57150"/>
                </a:lnTo>
                <a:lnTo>
                  <a:pt x="1028700" y="57150"/>
                </a:lnTo>
                <a:lnTo>
                  <a:pt x="1028700" y="28575"/>
                </a:lnTo>
                <a:close/>
              </a:path>
              <a:path w="1071880" h="85725">
                <a:moveTo>
                  <a:pt x="1068749" y="28575"/>
                </a:moveTo>
                <a:lnTo>
                  <a:pt x="1028700" y="28575"/>
                </a:lnTo>
                <a:lnTo>
                  <a:pt x="1028700" y="57150"/>
                </a:lnTo>
                <a:lnTo>
                  <a:pt x="1068736" y="57150"/>
                </a:lnTo>
                <a:lnTo>
                  <a:pt x="1071626" y="42799"/>
                </a:lnTo>
                <a:lnTo>
                  <a:pt x="106874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2590800" y="83820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+mn-ea"/>
                <a:cs typeface="Malgun Gothic"/>
              </a:rPr>
              <a:t>MP :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</a:t>
            </a:r>
          </a:p>
          <a:p>
            <a:r>
              <a:rPr lang="ko-KR" altLang="en-US" sz="1200" b="1" dirty="0" err="1" smtClean="0">
                <a:solidFill>
                  <a:srgbClr val="0070C0"/>
                </a:solidFill>
                <a:latin typeface="+mn-ea"/>
              </a:rPr>
              <a:t>플레어이가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</a:rPr>
              <a:t> 특정 기술을 쓰면 소모된다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0070C0"/>
                </a:solidFill>
                <a:latin typeface="+mn-ea"/>
              </a:rPr>
              <a:t>하지만 시간이 지나면 다시 찬다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007" y="76466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# </a:t>
            </a:r>
            <a:r>
              <a:rPr spc="-5" dirty="0"/>
              <a:t>2. </a:t>
            </a:r>
            <a:r>
              <a:rPr spc="-5" dirty="0" err="1" smtClean="0"/>
              <a:t>게임</a:t>
            </a:r>
            <a:r>
              <a:rPr lang="ko-KR" altLang="en-US" spc="-5" dirty="0" smtClean="0"/>
              <a:t>방식</a:t>
            </a:r>
            <a:r>
              <a:rPr spc="-5" dirty="0" smtClean="0"/>
              <a:t> </a:t>
            </a:r>
            <a:r>
              <a:rPr dirty="0"/>
              <a:t>– </a:t>
            </a:r>
            <a:r>
              <a:rPr lang="ko-KR" altLang="en-US" dirty="0" smtClean="0"/>
              <a:t>캐릭터 </a:t>
            </a:r>
            <a:r>
              <a:rPr lang="ko-KR" altLang="en-US" dirty="0" err="1" smtClean="0"/>
              <a:t>능력창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인벤토리</a:t>
            </a:r>
            <a:r>
              <a:rPr lang="en-US" spc="-5" dirty="0" smtClean="0"/>
              <a:t> </a:t>
            </a:r>
            <a:r>
              <a:rPr lang="ko-KR" altLang="en-US" spc="-5" dirty="0" smtClean="0"/>
              <a:t>화면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72007" y="11658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127" y="6553200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447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그림 18" descr="CharacterUI_sou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3886200" cy="3581400"/>
          </a:xfrm>
          <a:prstGeom prst="rect">
            <a:avLst/>
          </a:prstGeom>
        </p:spPr>
      </p:pic>
      <p:pic>
        <p:nvPicPr>
          <p:cNvPr id="21" name="그림 20" descr="invenUI_sou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066800"/>
            <a:ext cx="3886200" cy="35814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81000" y="4944070"/>
            <a:ext cx="66223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4305" indent="-141605">
              <a:lnSpc>
                <a:spcPct val="100000"/>
              </a:lnSpc>
              <a:tabLst>
                <a:tab pos="154940" algn="l"/>
              </a:tabLst>
            </a:pPr>
            <a:r>
              <a:rPr lang="ko-KR" altLang="en-US" sz="1600" b="1" dirty="0" smtClean="0">
                <a:latin typeface="Malgun Gothic"/>
                <a:cs typeface="Malgun Gothic"/>
              </a:rPr>
              <a:t>플레이어가 아이템을 획득 시</a:t>
            </a:r>
            <a:r>
              <a:rPr lang="en-US" altLang="ko-KR" sz="1600" b="1" dirty="0" smtClean="0">
                <a:latin typeface="Malgun Gothic"/>
                <a:cs typeface="Malgun Gothic"/>
              </a:rPr>
              <a:t>, </a:t>
            </a:r>
            <a:r>
              <a:rPr lang="ko-KR" altLang="en-US" sz="1600" b="1" dirty="0" err="1" smtClean="0">
                <a:latin typeface="Malgun Gothic"/>
                <a:cs typeface="Malgun Gothic"/>
              </a:rPr>
              <a:t>인벤토리</a:t>
            </a:r>
            <a:r>
              <a:rPr lang="ko-KR" altLang="en-US" sz="1600" b="1" dirty="0" smtClean="0">
                <a:latin typeface="Malgun Gothic"/>
                <a:cs typeface="Malgun Gothic"/>
              </a:rPr>
              <a:t> 창으로 전해지며</a:t>
            </a:r>
            <a:endParaRPr lang="en-US" altLang="ko-KR" sz="1600" b="1" dirty="0" smtClean="0">
              <a:latin typeface="Malgun Gothic"/>
              <a:cs typeface="Malgun Gothic"/>
            </a:endParaRPr>
          </a:p>
          <a:p>
            <a:pPr marL="154305" indent="-141605">
              <a:lnSpc>
                <a:spcPct val="100000"/>
              </a:lnSpc>
              <a:tabLst>
                <a:tab pos="154940" algn="l"/>
              </a:tabLst>
            </a:pPr>
            <a:endParaRPr lang="en-US" altLang="ko-KR" sz="1600" b="1" dirty="0" smtClean="0">
              <a:latin typeface="Malgun Gothic"/>
              <a:cs typeface="Malgun Gothic"/>
            </a:endParaRPr>
          </a:p>
          <a:p>
            <a:pPr marL="154305" indent="-141605">
              <a:lnSpc>
                <a:spcPct val="100000"/>
              </a:lnSpc>
              <a:tabLst>
                <a:tab pos="154940" algn="l"/>
              </a:tabLst>
            </a:pPr>
            <a:r>
              <a:rPr lang="ko-KR" altLang="en-US" sz="1600" b="1" dirty="0" smtClean="0">
                <a:latin typeface="Malgun Gothic"/>
                <a:cs typeface="Malgun Gothic"/>
              </a:rPr>
              <a:t>플레이어가 바로  착용</a:t>
            </a:r>
            <a:r>
              <a:rPr lang="en-US" altLang="ko-KR" sz="1600" b="1" dirty="0" smtClean="0">
                <a:latin typeface="Malgun Gothic"/>
                <a:cs typeface="Malgun Gothic"/>
              </a:rPr>
              <a:t> </a:t>
            </a:r>
            <a:r>
              <a:rPr lang="ko-KR" altLang="en-US" sz="1600" b="1" dirty="0" smtClean="0">
                <a:latin typeface="Malgun Gothic"/>
                <a:cs typeface="Malgun Gothic"/>
              </a:rPr>
              <a:t>할 수 있음</a:t>
            </a:r>
            <a:r>
              <a:rPr lang="en-US" altLang="ko-KR" sz="1600" b="1" dirty="0" smtClean="0">
                <a:latin typeface="Malgun Gothic"/>
                <a:cs typeface="Malgun Gothic"/>
              </a:rPr>
              <a:t>. </a:t>
            </a:r>
          </a:p>
          <a:p>
            <a:pPr marL="154305" indent="-141605">
              <a:lnSpc>
                <a:spcPct val="100000"/>
              </a:lnSpc>
              <a:tabLst>
                <a:tab pos="154940" algn="l"/>
              </a:tabLst>
            </a:pPr>
            <a:endParaRPr lang="en-US" altLang="ko-KR" sz="1600" b="1" dirty="0" smtClean="0">
              <a:latin typeface="Malgun Gothic"/>
              <a:cs typeface="Malgun Gothic"/>
            </a:endParaRPr>
          </a:p>
          <a:p>
            <a:pPr marL="154305" indent="-141605">
              <a:lnSpc>
                <a:spcPct val="100000"/>
              </a:lnSpc>
              <a:tabLst>
                <a:tab pos="154940" algn="l"/>
              </a:tabLst>
            </a:pPr>
            <a:r>
              <a:rPr lang="ko-KR" altLang="en-US" sz="1600" b="1" dirty="0" smtClean="0">
                <a:latin typeface="Malgun Gothic"/>
                <a:cs typeface="Malgun Gothic"/>
              </a:rPr>
              <a:t>착용 할 시</a:t>
            </a:r>
            <a:r>
              <a:rPr lang="en-US" altLang="ko-KR" sz="1600" b="1" dirty="0" smtClean="0">
                <a:latin typeface="Malgun Gothic"/>
                <a:cs typeface="Malgun Gothic"/>
              </a:rPr>
              <a:t>, </a:t>
            </a:r>
            <a:r>
              <a:rPr lang="ko-KR" altLang="en-US" sz="1600" b="1" dirty="0" smtClean="0">
                <a:latin typeface="Malgun Gothic"/>
                <a:cs typeface="Malgun Gothic"/>
              </a:rPr>
              <a:t>캐릭터 </a:t>
            </a:r>
            <a:r>
              <a:rPr lang="ko-KR" altLang="en-US" sz="1600" b="1" dirty="0" err="1" smtClean="0">
                <a:latin typeface="Malgun Gothic"/>
                <a:cs typeface="Malgun Gothic"/>
              </a:rPr>
              <a:t>능력창에</a:t>
            </a:r>
            <a:r>
              <a:rPr lang="ko-KR" altLang="en-US" sz="1600" b="1" dirty="0" smtClean="0">
                <a:latin typeface="Malgun Gothic"/>
                <a:cs typeface="Malgun Gothic"/>
              </a:rPr>
              <a:t> 반영이 되며</a:t>
            </a:r>
            <a:r>
              <a:rPr lang="en-US" altLang="ko-KR" sz="1600" b="1" dirty="0" smtClean="0">
                <a:latin typeface="Malgun Gothic"/>
                <a:cs typeface="Malgun Gothic"/>
              </a:rPr>
              <a:t>, </a:t>
            </a:r>
            <a:r>
              <a:rPr lang="ko-KR" altLang="en-US" sz="1600" b="1" dirty="0" smtClean="0">
                <a:latin typeface="Malgun Gothic"/>
                <a:cs typeface="Malgun Gothic"/>
              </a:rPr>
              <a:t>캐릭터 </a:t>
            </a:r>
            <a:r>
              <a:rPr lang="ko-KR" altLang="en-US" sz="1600" b="1" dirty="0" err="1" smtClean="0">
                <a:latin typeface="Malgun Gothic"/>
                <a:cs typeface="Malgun Gothic"/>
              </a:rPr>
              <a:t>능력치에</a:t>
            </a:r>
            <a:r>
              <a:rPr lang="ko-KR" altLang="en-US" sz="1600" b="1" dirty="0" smtClean="0">
                <a:latin typeface="Malgun Gothic"/>
                <a:cs typeface="Malgun Gothic"/>
              </a:rPr>
              <a:t> 영향을 줌</a:t>
            </a:r>
            <a:r>
              <a:rPr lang="en-US" altLang="ko-KR" sz="1600" b="1" dirty="0" smtClean="0">
                <a:latin typeface="Malgun Gothic"/>
                <a:cs typeface="Malgun Gothic"/>
              </a:rPr>
              <a:t>.</a:t>
            </a:r>
            <a:endParaRPr lang="ko-KR" altLang="en-US" sz="1600" b="1" dirty="0" smtClean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# </a:t>
            </a:r>
            <a:r>
              <a:rPr lang="en-US" spc="-5" dirty="0" smtClean="0"/>
              <a:t>3</a:t>
            </a:r>
            <a:r>
              <a:rPr spc="-5" dirty="0" smtClean="0"/>
              <a:t>. </a:t>
            </a:r>
            <a:r>
              <a:rPr spc="-5" dirty="0" err="1" smtClean="0"/>
              <a:t>게임</a:t>
            </a:r>
            <a:r>
              <a:rPr lang="ko-KR" altLang="en-US" spc="-5" dirty="0" smtClean="0"/>
              <a:t>기능</a:t>
            </a:r>
            <a:r>
              <a:rPr spc="-5" dirty="0" smtClean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lang="ko-KR" altLang="en-US" spc="-70" dirty="0" smtClean="0"/>
              <a:t>플레이어와 </a:t>
            </a:r>
            <a:r>
              <a:rPr lang="ko-KR" altLang="en-US" spc="-70" dirty="0" err="1" smtClean="0"/>
              <a:t>소환수</a:t>
            </a:r>
            <a:r>
              <a:rPr lang="ko-KR" altLang="en-US" spc="-70" dirty="0" smtClean="0"/>
              <a:t> </a:t>
            </a:r>
            <a:r>
              <a:rPr lang="en-US" altLang="ko-KR" spc="-70" dirty="0" smtClean="0"/>
              <a:t>, </a:t>
            </a:r>
            <a:r>
              <a:rPr lang="ko-KR" altLang="en-US" spc="-70" dirty="0" err="1" smtClean="0"/>
              <a:t>에너미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2007" y="11658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27" y="6500838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447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1295401"/>
            <a:ext cx="8610600" cy="118494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/>
                <a:cs typeface="Arial"/>
              </a:rPr>
              <a:t>•</a:t>
            </a:r>
            <a:r>
              <a:rPr lang="en-US" sz="1400" dirty="0" smtClean="0">
                <a:latin typeface="Malgun Gothic"/>
                <a:cs typeface="Times New Roman"/>
              </a:rPr>
              <a:t> </a:t>
            </a:r>
            <a:r>
              <a:rPr lang="ko-KR" altLang="en-US" sz="1400" dirty="0" smtClean="0">
                <a:latin typeface="+mn-ea"/>
                <a:cs typeface="Times New Roman"/>
              </a:rPr>
              <a:t>상하좌우 키를 이용하여 좌우 이동 및 사다리를 자유롭게 타고 다닐 수 있다</a:t>
            </a:r>
            <a:r>
              <a:rPr lang="en-US" altLang="ko-KR" sz="1400" dirty="0" smtClean="0">
                <a:latin typeface="+mn-ea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/>
                <a:cs typeface="Arial"/>
              </a:rPr>
              <a:t>•  Z </a:t>
            </a:r>
            <a:r>
              <a:rPr lang="ko-KR" altLang="en-US" sz="1400" dirty="0" smtClean="0">
                <a:latin typeface="Arial"/>
                <a:cs typeface="Arial"/>
              </a:rPr>
              <a:t>키</a:t>
            </a:r>
            <a:r>
              <a:rPr lang="en-US" altLang="ko-KR" sz="1400" dirty="0" smtClean="0">
                <a:latin typeface="Arial"/>
                <a:cs typeface="Arial"/>
              </a:rPr>
              <a:t>: </a:t>
            </a:r>
            <a:r>
              <a:rPr lang="ko-KR" altLang="en-US" sz="1400" dirty="0" smtClean="0">
                <a:latin typeface="Arial"/>
                <a:cs typeface="Arial"/>
              </a:rPr>
              <a:t>점프</a:t>
            </a:r>
            <a:endParaRPr lang="en-US" altLang="ko-KR" sz="14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/>
                <a:cs typeface="Arial"/>
              </a:rPr>
              <a:t>•  Num 1,2,3,4 : </a:t>
            </a:r>
            <a:r>
              <a:rPr lang="ko-KR" altLang="en-US" sz="1400" dirty="0" err="1" smtClean="0">
                <a:latin typeface="Arial"/>
                <a:cs typeface="Arial"/>
              </a:rPr>
              <a:t>소환수</a:t>
            </a:r>
            <a:r>
              <a:rPr lang="ko-KR" altLang="en-US" sz="1400" dirty="0" smtClean="0">
                <a:latin typeface="Arial"/>
                <a:cs typeface="Arial"/>
              </a:rPr>
              <a:t> 선택 </a:t>
            </a:r>
            <a:endParaRPr lang="en-US" altLang="ko-KR" sz="1400" dirty="0" smtClean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Arial"/>
                <a:cs typeface="Arial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990600"/>
            <a:ext cx="2286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00" dirty="0" smtClean="0">
                <a:latin typeface="Malgun Gothic"/>
                <a:cs typeface="Malgun Gothic"/>
              </a:rPr>
              <a:t>플레이어 조작방법 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251523" y="940752"/>
            <a:ext cx="123825" cy="307975"/>
          </a:xfrm>
          <a:custGeom>
            <a:avLst/>
            <a:gdLst/>
            <a:ahLst/>
            <a:cxnLst/>
            <a:rect l="l" t="t" r="r" b="b"/>
            <a:pathLst>
              <a:path w="123825" h="307975">
                <a:moveTo>
                  <a:pt x="0" y="307403"/>
                </a:moveTo>
                <a:lnTo>
                  <a:pt x="123350" y="307403"/>
                </a:lnTo>
                <a:lnTo>
                  <a:pt x="123350" y="0"/>
                </a:lnTo>
                <a:lnTo>
                  <a:pt x="0" y="0"/>
                </a:lnTo>
                <a:lnTo>
                  <a:pt x="0" y="30740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/>
        </p:nvSpPr>
        <p:spPr>
          <a:xfrm>
            <a:off x="257175" y="2703730"/>
            <a:ext cx="123825" cy="307975"/>
          </a:xfrm>
          <a:custGeom>
            <a:avLst/>
            <a:gdLst/>
            <a:ahLst/>
            <a:cxnLst/>
            <a:rect l="l" t="t" r="r" b="b"/>
            <a:pathLst>
              <a:path w="123825" h="307975">
                <a:moveTo>
                  <a:pt x="0" y="307403"/>
                </a:moveTo>
                <a:lnTo>
                  <a:pt x="123350" y="307403"/>
                </a:lnTo>
                <a:lnTo>
                  <a:pt x="123350" y="0"/>
                </a:lnTo>
                <a:lnTo>
                  <a:pt x="0" y="0"/>
                </a:lnTo>
                <a:lnTo>
                  <a:pt x="0" y="30740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 txBox="1"/>
          <p:nvPr/>
        </p:nvSpPr>
        <p:spPr>
          <a:xfrm>
            <a:off x="457200" y="4661356"/>
            <a:ext cx="2286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cs typeface="Malgun Gothic"/>
              </a:rPr>
              <a:t>보스 및 </a:t>
            </a:r>
            <a:r>
              <a:rPr lang="ko-KR" altLang="en-US" sz="1400" dirty="0" err="1" smtClean="0">
                <a:latin typeface="Malgun Gothic"/>
                <a:cs typeface="Malgun Gothic"/>
              </a:rPr>
              <a:t>에너미</a:t>
            </a:r>
            <a:r>
              <a:rPr lang="ko-KR" altLang="en-US" sz="1400" dirty="0" smtClean="0">
                <a:latin typeface="Malgun Gothic"/>
                <a:cs typeface="Malgun Gothic"/>
              </a:rPr>
              <a:t> 구현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6" name="object 3"/>
          <p:cNvSpPr/>
          <p:nvPr/>
        </p:nvSpPr>
        <p:spPr>
          <a:xfrm>
            <a:off x="304800" y="4572000"/>
            <a:ext cx="123825" cy="307975"/>
          </a:xfrm>
          <a:custGeom>
            <a:avLst/>
            <a:gdLst/>
            <a:ahLst/>
            <a:cxnLst/>
            <a:rect l="l" t="t" r="r" b="b"/>
            <a:pathLst>
              <a:path w="123825" h="307975">
                <a:moveTo>
                  <a:pt x="0" y="307403"/>
                </a:moveTo>
                <a:lnTo>
                  <a:pt x="123350" y="307403"/>
                </a:lnTo>
                <a:lnTo>
                  <a:pt x="123350" y="0"/>
                </a:lnTo>
                <a:lnTo>
                  <a:pt x="0" y="0"/>
                </a:lnTo>
                <a:lnTo>
                  <a:pt x="0" y="30740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/>
          <p:cNvSpPr txBox="1"/>
          <p:nvPr/>
        </p:nvSpPr>
        <p:spPr>
          <a:xfrm>
            <a:off x="152400" y="3050738"/>
            <a:ext cx="8686800" cy="1292662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altLang="ko-KR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 smtClean="0">
                <a:latin typeface="Arial"/>
                <a:cs typeface="Arial"/>
              </a:rPr>
              <a:t> </a:t>
            </a:r>
            <a:r>
              <a:rPr lang="ko-KR" altLang="en-US" sz="1400" dirty="0" err="1" smtClean="0">
                <a:latin typeface="Arial"/>
                <a:cs typeface="Arial"/>
              </a:rPr>
              <a:t>페어리</a:t>
            </a:r>
            <a:r>
              <a:rPr lang="ko-KR" alt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</a:rPr>
              <a:t>: </a:t>
            </a:r>
            <a:r>
              <a:rPr lang="ko-KR" altLang="en-US" sz="1400" dirty="0" smtClean="0">
                <a:latin typeface="Arial"/>
                <a:cs typeface="Arial"/>
              </a:rPr>
              <a:t>요정으로써 플레이어 주위를 맴돌며</a:t>
            </a:r>
            <a:r>
              <a:rPr lang="en-US" altLang="ko-KR" sz="1400" dirty="0" smtClean="0">
                <a:latin typeface="Arial"/>
                <a:cs typeface="Arial"/>
              </a:rPr>
              <a:t>, </a:t>
            </a:r>
            <a:r>
              <a:rPr lang="ko-KR" altLang="en-US" sz="1400" dirty="0" err="1" smtClean="0">
                <a:latin typeface="Arial"/>
                <a:cs typeface="Arial"/>
              </a:rPr>
              <a:t>힐을</a:t>
            </a:r>
            <a:r>
              <a:rPr lang="ko-KR" altLang="en-US" sz="1400" dirty="0" smtClean="0">
                <a:latin typeface="Arial"/>
                <a:cs typeface="Arial"/>
              </a:rPr>
              <a:t> 채워줌</a:t>
            </a:r>
            <a:endParaRPr lang="en-US" altLang="ko-KR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 smtClean="0">
                <a:latin typeface="Arial"/>
                <a:cs typeface="Arial"/>
              </a:rPr>
              <a:t> </a:t>
            </a:r>
            <a:r>
              <a:rPr lang="ko-KR" altLang="en-US" sz="1400" dirty="0" smtClean="0">
                <a:latin typeface="Arial"/>
                <a:cs typeface="Arial"/>
              </a:rPr>
              <a:t>데몬 </a:t>
            </a:r>
            <a:r>
              <a:rPr lang="en-US" altLang="ko-KR" sz="1400" dirty="0" smtClean="0">
                <a:latin typeface="Arial"/>
                <a:cs typeface="Arial"/>
              </a:rPr>
              <a:t>: </a:t>
            </a:r>
            <a:r>
              <a:rPr lang="ko-KR" altLang="en-US" sz="1400" dirty="0" smtClean="0">
                <a:latin typeface="Arial"/>
                <a:cs typeface="Arial"/>
              </a:rPr>
              <a:t>플레이어 주위를 맴돌며 보조공격</a:t>
            </a:r>
            <a:endParaRPr lang="en-US" altLang="ko-KR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b="1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 smtClean="0">
                <a:latin typeface="Arial"/>
                <a:cs typeface="Arial"/>
              </a:rPr>
              <a:t>-</a:t>
            </a:r>
            <a:r>
              <a:rPr lang="ko-KR" altLang="en-US" sz="1400" dirty="0" err="1" smtClean="0">
                <a:latin typeface="Arial"/>
                <a:cs typeface="Arial"/>
              </a:rPr>
              <a:t>고스트</a:t>
            </a:r>
            <a:r>
              <a:rPr lang="en-US" altLang="ko-KR" sz="1400" dirty="0" smtClean="0">
                <a:latin typeface="Arial"/>
                <a:cs typeface="Arial"/>
              </a:rPr>
              <a:t>: </a:t>
            </a:r>
            <a:r>
              <a:rPr lang="ko-KR" altLang="en-US" sz="1400" dirty="0" smtClean="0">
                <a:latin typeface="Arial"/>
                <a:cs typeface="Arial"/>
              </a:rPr>
              <a:t>플레이어 주위를 맴돌며 보조공격</a:t>
            </a:r>
            <a:r>
              <a:rPr lang="en-US" altLang="ko-KR" sz="1400" b="1" dirty="0" smtClean="0">
                <a:latin typeface="Arial"/>
                <a:cs typeface="Arial"/>
              </a:rPr>
              <a:t> </a:t>
            </a:r>
            <a:endParaRPr lang="ko-KR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152400" y="4953000"/>
            <a:ext cx="8686800" cy="1477328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 smtClean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Arial"/>
                <a:cs typeface="Arial"/>
              </a:rPr>
              <a:t>• </a:t>
            </a:r>
            <a:r>
              <a:rPr lang="ko-KR" altLang="en-US" sz="1400" dirty="0" smtClean="0">
                <a:latin typeface="+mn-ea"/>
                <a:cs typeface="Times New Roman"/>
              </a:rPr>
              <a:t>주요 보스는 드라큘라이며</a:t>
            </a:r>
            <a:r>
              <a:rPr lang="en-US" altLang="ko-KR" sz="1400" dirty="0" smtClean="0">
                <a:latin typeface="+mn-ea"/>
                <a:cs typeface="Times New Roman"/>
              </a:rPr>
              <a:t>, 2</a:t>
            </a:r>
            <a:r>
              <a:rPr lang="ko-KR" altLang="en-US" sz="1400" dirty="0" smtClean="0">
                <a:latin typeface="+mn-ea"/>
                <a:cs typeface="Times New Roman"/>
              </a:rPr>
              <a:t>단계로 변신하며</a:t>
            </a:r>
            <a:r>
              <a:rPr lang="en-US" altLang="ko-KR" sz="1400" dirty="0" smtClean="0">
                <a:latin typeface="+mn-ea"/>
                <a:cs typeface="Times New Roman"/>
              </a:rPr>
              <a:t>,</a:t>
            </a:r>
            <a:r>
              <a:rPr lang="ko-KR" altLang="en-US" sz="1400" dirty="0" smtClean="0">
                <a:latin typeface="+mn-ea"/>
                <a:cs typeface="Times New Roman"/>
              </a:rPr>
              <a:t>일정한 확률로 플레이어에게 불꽃과 파이어볼 공격을 가한다</a:t>
            </a:r>
            <a:r>
              <a:rPr lang="en-US" altLang="ko-KR" sz="1400" dirty="0" smtClean="0">
                <a:latin typeface="+mn-ea"/>
                <a:cs typeface="Times New Roman"/>
              </a:rPr>
              <a:t>.</a:t>
            </a:r>
            <a:endParaRPr lang="en-US" altLang="ko-KR" sz="1400" b="1" dirty="0" smtClean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+mn-ea"/>
                <a:cs typeface="Times New Roman"/>
              </a:rPr>
              <a:t/>
            </a:r>
            <a:br>
              <a:rPr lang="en-US" altLang="ko-KR" sz="1400" dirty="0" smtClean="0">
                <a:latin typeface="+mn-ea"/>
                <a:cs typeface="Times New Roman"/>
              </a:rPr>
            </a:br>
            <a:r>
              <a:rPr lang="en-US" altLang="ko-KR" sz="1400" dirty="0" smtClean="0">
                <a:latin typeface="Arial"/>
                <a:cs typeface="Arial"/>
              </a:rPr>
              <a:t>•</a:t>
            </a:r>
            <a:r>
              <a:rPr lang="en-US" altLang="ko-KR" sz="1400" dirty="0" smtClean="0">
                <a:latin typeface="+mn-ea"/>
                <a:cs typeface="Times New Roman"/>
              </a:rPr>
              <a:t> </a:t>
            </a:r>
            <a:r>
              <a:rPr lang="ko-KR" altLang="en-US" sz="1400" dirty="0" smtClean="0">
                <a:latin typeface="+mn-ea"/>
                <a:cs typeface="Times New Roman"/>
              </a:rPr>
              <a:t>주요 </a:t>
            </a:r>
            <a:r>
              <a:rPr lang="ko-KR" altLang="en-US" sz="1400" dirty="0" err="1" smtClean="0">
                <a:latin typeface="+mn-ea"/>
                <a:cs typeface="Times New Roman"/>
              </a:rPr>
              <a:t>에너미는</a:t>
            </a:r>
            <a:r>
              <a:rPr lang="ko-KR" altLang="en-US" sz="1400" dirty="0" smtClean="0">
                <a:latin typeface="+mn-ea"/>
                <a:cs typeface="Times New Roman"/>
              </a:rPr>
              <a:t> </a:t>
            </a:r>
            <a:r>
              <a:rPr lang="en-US" altLang="ko-KR" sz="1400" dirty="0" smtClean="0">
                <a:latin typeface="+mn-ea"/>
                <a:cs typeface="Times New Roman"/>
              </a:rPr>
              <a:t>3</a:t>
            </a:r>
            <a:r>
              <a:rPr lang="ko-KR" altLang="en-US" sz="1400" dirty="0" smtClean="0">
                <a:latin typeface="+mn-ea"/>
                <a:cs typeface="Times New Roman"/>
              </a:rPr>
              <a:t>종류이며</a:t>
            </a:r>
            <a:r>
              <a:rPr lang="en-US" altLang="ko-KR" sz="1400" dirty="0" smtClean="0">
                <a:latin typeface="+mn-ea"/>
                <a:cs typeface="Times New Roman"/>
              </a:rPr>
              <a:t>, </a:t>
            </a:r>
            <a:r>
              <a:rPr lang="ko-KR" altLang="en-US" sz="1400" dirty="0" smtClean="0">
                <a:latin typeface="+mn-ea"/>
                <a:cs typeface="Times New Roman"/>
              </a:rPr>
              <a:t>죽지 않고 계속 살아나는 </a:t>
            </a:r>
            <a:r>
              <a:rPr lang="ko-KR" altLang="en-US" sz="1400" dirty="0" err="1" smtClean="0">
                <a:latin typeface="+mn-ea"/>
                <a:cs typeface="Times New Roman"/>
              </a:rPr>
              <a:t>스켈레톤</a:t>
            </a:r>
            <a:r>
              <a:rPr lang="en-US" altLang="ko-KR" sz="1400" dirty="0" smtClean="0">
                <a:latin typeface="+mn-ea"/>
                <a:cs typeface="Times New Roman"/>
              </a:rPr>
              <a:t>, </a:t>
            </a:r>
            <a:r>
              <a:rPr lang="ko-KR" altLang="en-US" sz="1400" dirty="0" smtClean="0">
                <a:latin typeface="+mn-ea"/>
                <a:cs typeface="Times New Roman"/>
              </a:rPr>
              <a:t>상공에서 공격하는 박쥐</a:t>
            </a:r>
            <a:r>
              <a:rPr lang="en-US" altLang="ko-KR" sz="1400" dirty="0" smtClean="0">
                <a:latin typeface="+mn-ea"/>
                <a:cs typeface="Times New Roman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+mn-ea"/>
                <a:cs typeface="Times New Roman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+mn-ea"/>
                <a:cs typeface="Times New Roman"/>
              </a:rPr>
              <a:t>  4</a:t>
            </a:r>
            <a:r>
              <a:rPr lang="ko-KR" altLang="en-US" sz="1400" dirty="0" err="1" smtClean="0">
                <a:latin typeface="+mn-ea"/>
                <a:cs typeface="Times New Roman"/>
              </a:rPr>
              <a:t>족보행을</a:t>
            </a:r>
            <a:r>
              <a:rPr lang="ko-KR" altLang="en-US" sz="1400" dirty="0" smtClean="0">
                <a:latin typeface="+mn-ea"/>
                <a:cs typeface="Times New Roman"/>
              </a:rPr>
              <a:t> 하며 플레이어를 괴롭히는 </a:t>
            </a:r>
            <a:r>
              <a:rPr lang="ko-KR" altLang="en-US" sz="1400" dirty="0" err="1" smtClean="0">
                <a:latin typeface="+mn-ea"/>
                <a:cs typeface="Times New Roman"/>
              </a:rPr>
              <a:t>호석으로</a:t>
            </a:r>
            <a:r>
              <a:rPr lang="ko-KR" altLang="en-US" sz="1400" dirty="0" smtClean="0">
                <a:latin typeface="+mn-ea"/>
                <a:cs typeface="Times New Roman"/>
              </a:rPr>
              <a:t> 구성</a:t>
            </a:r>
            <a:endParaRPr lang="ko-KR" altLang="en-US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457200" y="2762309"/>
            <a:ext cx="2286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1600" dirty="0" smtClean="0">
                <a:latin typeface="Malgun Gothic"/>
                <a:cs typeface="Times New Roman"/>
              </a:rPr>
              <a:t>3</a:t>
            </a:r>
            <a:r>
              <a:rPr lang="ko-KR" altLang="en-US" sz="1600" dirty="0" smtClean="0">
                <a:latin typeface="Malgun Gothic"/>
                <a:cs typeface="Times New Roman"/>
              </a:rPr>
              <a:t>가지 패턴의 </a:t>
            </a:r>
            <a:r>
              <a:rPr lang="ko-KR" altLang="en-US" sz="1600" dirty="0" err="1" smtClean="0">
                <a:latin typeface="Malgun Gothic"/>
                <a:cs typeface="Times New Roman"/>
              </a:rPr>
              <a:t>소환수</a:t>
            </a:r>
            <a:r>
              <a:rPr lang="ko-KR" altLang="en-US" sz="1600" dirty="0" smtClean="0">
                <a:latin typeface="Malgun Gothic"/>
                <a:cs typeface="Malgun Gothic"/>
              </a:rPr>
              <a:t> </a:t>
            </a:r>
            <a:endParaRPr sz="16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# </a:t>
            </a:r>
            <a:r>
              <a:rPr lang="en-US" spc="-5" dirty="0" smtClean="0"/>
              <a:t>3</a:t>
            </a:r>
            <a:r>
              <a:rPr spc="-5" dirty="0" smtClean="0"/>
              <a:t>. </a:t>
            </a:r>
            <a:r>
              <a:rPr spc="-5" dirty="0" err="1" smtClean="0"/>
              <a:t>게임</a:t>
            </a:r>
            <a:r>
              <a:rPr lang="ko-KR" altLang="en-US" spc="-5" dirty="0" smtClean="0"/>
              <a:t>기능</a:t>
            </a:r>
            <a:r>
              <a:rPr spc="-5" dirty="0" smtClean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lang="ko-KR" altLang="en-US" spc="-70" dirty="0" err="1" smtClean="0"/>
              <a:t>맵과</a:t>
            </a:r>
            <a:r>
              <a:rPr lang="ko-KR" altLang="en-US" spc="-70" dirty="0" smtClean="0"/>
              <a:t> </a:t>
            </a:r>
            <a:r>
              <a:rPr lang="ko-KR" altLang="en-US" spc="-70" dirty="0" err="1" smtClean="0"/>
              <a:t>씬구성</a:t>
            </a:r>
            <a:r>
              <a:rPr lang="ko-KR" altLang="en-US" spc="-70" dirty="0" smtClean="0"/>
              <a:t> 및 아이템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2007" y="11658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27" y="6500838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447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251523" y="1337647"/>
            <a:ext cx="123825" cy="307975"/>
          </a:xfrm>
          <a:custGeom>
            <a:avLst/>
            <a:gdLst/>
            <a:ahLst/>
            <a:cxnLst/>
            <a:rect l="l" t="t" r="r" b="b"/>
            <a:pathLst>
              <a:path w="123825" h="307975">
                <a:moveTo>
                  <a:pt x="0" y="307403"/>
                </a:moveTo>
                <a:lnTo>
                  <a:pt x="123350" y="307403"/>
                </a:lnTo>
                <a:lnTo>
                  <a:pt x="123350" y="0"/>
                </a:lnTo>
                <a:lnTo>
                  <a:pt x="0" y="0"/>
                </a:lnTo>
                <a:lnTo>
                  <a:pt x="0" y="30740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228600" y="3276600"/>
            <a:ext cx="8686800" cy="104644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 smtClean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Arial"/>
                <a:cs typeface="Arial"/>
              </a:rPr>
              <a:t>• </a:t>
            </a:r>
            <a:r>
              <a:rPr lang="ko-KR" altLang="en-US" sz="1400" dirty="0" err="1" smtClean="0">
                <a:latin typeface="Arial"/>
                <a:cs typeface="Arial"/>
              </a:rPr>
              <a:t>인트로씬을</a:t>
            </a:r>
            <a:r>
              <a:rPr lang="ko-KR" altLang="en-US" sz="1400" dirty="0" smtClean="0">
                <a:latin typeface="Arial"/>
                <a:cs typeface="Arial"/>
              </a:rPr>
              <a:t> 시작으로 게임플레이가 시작함</a:t>
            </a:r>
            <a:r>
              <a:rPr lang="en-US" altLang="ko-KR" sz="1400" dirty="0" smtClean="0">
                <a:latin typeface="+mn-ea"/>
                <a:cs typeface="Times New Roman"/>
              </a:rPr>
              <a:t>.</a:t>
            </a:r>
            <a:endParaRPr lang="en-US" altLang="ko-KR" sz="1400" b="1" dirty="0" smtClean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+mn-ea"/>
                <a:cs typeface="Times New Roman"/>
              </a:rPr>
              <a:t/>
            </a:r>
            <a:br>
              <a:rPr lang="en-US" altLang="ko-KR" sz="1400" dirty="0" smtClean="0">
                <a:latin typeface="+mn-ea"/>
                <a:cs typeface="Times New Roman"/>
              </a:rPr>
            </a:br>
            <a:r>
              <a:rPr lang="en-US" altLang="ko-KR" sz="1400" dirty="0" smtClean="0">
                <a:latin typeface="Arial"/>
                <a:cs typeface="Arial"/>
              </a:rPr>
              <a:t>• </a:t>
            </a:r>
            <a:r>
              <a:rPr lang="ko-KR" altLang="en-US" sz="1400" dirty="0" smtClean="0">
                <a:latin typeface="Arial"/>
                <a:cs typeface="Arial"/>
              </a:rPr>
              <a:t>스테이지는 총 </a:t>
            </a:r>
            <a:r>
              <a:rPr lang="en-US" altLang="ko-KR" sz="1400" dirty="0" smtClean="0">
                <a:latin typeface="Arial"/>
                <a:cs typeface="Arial"/>
              </a:rPr>
              <a:t>4</a:t>
            </a:r>
            <a:r>
              <a:rPr lang="ko-KR" altLang="en-US" sz="1400" dirty="0" smtClean="0">
                <a:latin typeface="Arial"/>
                <a:cs typeface="Arial"/>
              </a:rPr>
              <a:t>개이며</a:t>
            </a:r>
            <a:r>
              <a:rPr lang="en-US" altLang="ko-KR" sz="1400" dirty="0" smtClean="0">
                <a:latin typeface="Arial"/>
                <a:cs typeface="Arial"/>
              </a:rPr>
              <a:t>, </a:t>
            </a:r>
            <a:r>
              <a:rPr lang="ko-KR" altLang="en-US" sz="1400" dirty="0" smtClean="0">
                <a:latin typeface="Arial"/>
                <a:cs typeface="Arial"/>
              </a:rPr>
              <a:t>보스 스테이지가 포함되어있음</a:t>
            </a:r>
            <a:endParaRPr lang="en-US" altLang="ko-KR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맵과</a:t>
            </a:r>
            <a:r>
              <a:rPr lang="ko-KR" altLang="en-US" b="1" dirty="0" smtClean="0"/>
              <a:t> 씬 주요 구성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52400" y="19050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2133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Intro</a:t>
            </a:r>
            <a:endParaRPr lang="ko-KR" altLang="en-US" sz="2800" dirty="0"/>
          </a:p>
        </p:txBody>
      </p:sp>
      <p:sp>
        <p:nvSpPr>
          <p:cNvPr id="23" name="직사각형 22"/>
          <p:cNvSpPr/>
          <p:nvPr/>
        </p:nvSpPr>
        <p:spPr>
          <a:xfrm>
            <a:off x="1905000" y="19050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57400" y="2133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Stage1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3733800" y="19050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86200" y="2133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Stage2</a:t>
            </a:r>
            <a:endParaRPr lang="ko-KR" altLang="en-US" sz="2800" dirty="0"/>
          </a:p>
        </p:txBody>
      </p:sp>
      <p:sp>
        <p:nvSpPr>
          <p:cNvPr id="29" name="직사각형 28"/>
          <p:cNvSpPr/>
          <p:nvPr/>
        </p:nvSpPr>
        <p:spPr>
          <a:xfrm>
            <a:off x="5638800" y="19050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91200" y="2133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Stage3</a:t>
            </a:r>
            <a:endParaRPr lang="ko-KR" altLang="en-US" sz="2800" dirty="0"/>
          </a:p>
        </p:txBody>
      </p:sp>
      <p:sp>
        <p:nvSpPr>
          <p:cNvPr id="31" name="직사각형 30"/>
          <p:cNvSpPr/>
          <p:nvPr/>
        </p:nvSpPr>
        <p:spPr>
          <a:xfrm>
            <a:off x="7467600" y="19050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96200" y="19050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Boss</a:t>
            </a:r>
          </a:p>
          <a:p>
            <a:r>
              <a:rPr lang="en-US" altLang="ko-KR" sz="2800" dirty="0" smtClean="0"/>
              <a:t>Stage</a:t>
            </a:r>
            <a:endParaRPr lang="ko-KR" altLang="en-US" sz="2800" dirty="0"/>
          </a:p>
        </p:txBody>
      </p:sp>
      <p:sp>
        <p:nvSpPr>
          <p:cNvPr id="33" name="object 3"/>
          <p:cNvSpPr/>
          <p:nvPr/>
        </p:nvSpPr>
        <p:spPr>
          <a:xfrm>
            <a:off x="251523" y="4602579"/>
            <a:ext cx="123825" cy="307975"/>
          </a:xfrm>
          <a:custGeom>
            <a:avLst/>
            <a:gdLst/>
            <a:ahLst/>
            <a:cxnLst/>
            <a:rect l="l" t="t" r="r" b="b"/>
            <a:pathLst>
              <a:path w="123825" h="307975">
                <a:moveTo>
                  <a:pt x="0" y="307403"/>
                </a:moveTo>
                <a:lnTo>
                  <a:pt x="123350" y="307403"/>
                </a:lnTo>
                <a:lnTo>
                  <a:pt x="123350" y="0"/>
                </a:lnTo>
                <a:lnTo>
                  <a:pt x="0" y="0"/>
                </a:lnTo>
                <a:lnTo>
                  <a:pt x="0" y="30740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381000" y="457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아이템</a:t>
            </a:r>
            <a:endParaRPr lang="ko-KR" altLang="en-US" b="1" dirty="0"/>
          </a:p>
        </p:txBody>
      </p:sp>
      <p:sp>
        <p:nvSpPr>
          <p:cNvPr id="35" name="object 5"/>
          <p:cNvSpPr txBox="1"/>
          <p:nvPr/>
        </p:nvSpPr>
        <p:spPr>
          <a:xfrm>
            <a:off x="228600" y="5105400"/>
            <a:ext cx="8686800" cy="861774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 smtClean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Arial"/>
                <a:cs typeface="Arial"/>
              </a:rPr>
              <a:t>• </a:t>
            </a:r>
            <a:r>
              <a:rPr lang="ko-KR" altLang="en-US" sz="1400" dirty="0" err="1" smtClean="0">
                <a:latin typeface="Arial"/>
                <a:cs typeface="Arial"/>
              </a:rPr>
              <a:t>엑세서리와</a:t>
            </a:r>
            <a:r>
              <a:rPr lang="ko-KR" altLang="en-US" sz="1400" dirty="0" smtClean="0">
                <a:latin typeface="Arial"/>
                <a:cs typeface="Arial"/>
              </a:rPr>
              <a:t> 검</a:t>
            </a:r>
            <a:r>
              <a:rPr lang="en-US" altLang="ko-KR" sz="1400" dirty="0" smtClean="0">
                <a:latin typeface="Arial"/>
                <a:cs typeface="Arial"/>
              </a:rPr>
              <a:t>, </a:t>
            </a:r>
            <a:r>
              <a:rPr lang="ko-KR" altLang="en-US" sz="1400" dirty="0" err="1" smtClean="0">
                <a:latin typeface="Arial"/>
                <a:cs typeface="Arial"/>
              </a:rPr>
              <a:t>쉴드방패</a:t>
            </a:r>
            <a:r>
              <a:rPr lang="en-US" altLang="ko-KR" sz="1400" dirty="0" smtClean="0">
                <a:latin typeface="Arial"/>
                <a:cs typeface="Arial"/>
              </a:rPr>
              <a:t>, </a:t>
            </a:r>
            <a:r>
              <a:rPr lang="ko-KR" altLang="en-US" sz="1400" dirty="0" smtClean="0">
                <a:latin typeface="Arial"/>
                <a:cs typeface="Arial"/>
              </a:rPr>
              <a:t>헬멧</a:t>
            </a:r>
            <a:r>
              <a:rPr lang="en-US" altLang="ko-KR" sz="1400" dirty="0" smtClean="0">
                <a:latin typeface="Arial"/>
                <a:cs typeface="Arial"/>
              </a:rPr>
              <a:t>, </a:t>
            </a:r>
            <a:r>
              <a:rPr lang="ko-KR" altLang="en-US" sz="1400" dirty="0" err="1" smtClean="0">
                <a:latin typeface="Arial"/>
                <a:cs typeface="Arial"/>
              </a:rPr>
              <a:t>푸드</a:t>
            </a:r>
            <a:r>
              <a:rPr lang="ko-KR" altLang="en-US" sz="1400" dirty="0" smtClean="0">
                <a:latin typeface="Arial"/>
                <a:cs typeface="Arial"/>
              </a:rPr>
              <a:t> 등 다양한 아이템 구성</a:t>
            </a:r>
            <a:endParaRPr lang="en-US" altLang="ko-KR" sz="1400" b="1" dirty="0" smtClean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latin typeface="+mn-ea"/>
                <a:cs typeface="Times New Roman"/>
              </a:rPr>
              <a:t/>
            </a:r>
            <a:br>
              <a:rPr lang="en-US" altLang="ko-KR" sz="1400" dirty="0" smtClean="0">
                <a:latin typeface="+mn-ea"/>
                <a:cs typeface="Times New Roman"/>
              </a:rPr>
            </a:br>
            <a:r>
              <a:rPr lang="en-US" altLang="ko-KR" sz="1400" dirty="0" smtClean="0">
                <a:latin typeface="Arial"/>
                <a:cs typeface="Arial"/>
              </a:rPr>
              <a:t>• </a:t>
            </a:r>
            <a:r>
              <a:rPr lang="ko-KR" altLang="en-US" sz="1400" dirty="0" err="1" smtClean="0">
                <a:latin typeface="Arial"/>
                <a:cs typeface="Arial"/>
              </a:rPr>
              <a:t>인벤토리</a:t>
            </a:r>
            <a:r>
              <a:rPr lang="ko-KR" altLang="en-US" sz="1400" dirty="0" smtClean="0">
                <a:latin typeface="Arial"/>
                <a:cs typeface="Arial"/>
              </a:rPr>
              <a:t> 안에서 플레이어에게 장착 또는 사용할 수 있게 구현할 예정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"/>
          <p:cNvSpPr txBox="1"/>
          <p:nvPr/>
        </p:nvSpPr>
        <p:spPr>
          <a:xfrm>
            <a:off x="76200" y="5836314"/>
            <a:ext cx="2209800" cy="2596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7429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5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43188" y="1843446"/>
            <a:ext cx="1676400" cy="320601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4038600"/>
            <a:ext cx="1295400" cy="25968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5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588" y="4038600"/>
            <a:ext cx="2514612" cy="259686"/>
          </a:xfrm>
          <a:prstGeom prst="rect">
            <a:avLst/>
          </a:prstGeom>
          <a:ln w="25400">
            <a:solidFill>
              <a:srgbClr val="00AF5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5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388" y="3002280"/>
            <a:ext cx="1905000" cy="996950"/>
          </a:xfrm>
          <a:custGeom>
            <a:avLst/>
            <a:gdLst/>
            <a:ahLst/>
            <a:cxnLst/>
            <a:rect l="l" t="t" r="r" b="b"/>
            <a:pathLst>
              <a:path w="1009650" h="996950">
                <a:moveTo>
                  <a:pt x="892556" y="866013"/>
                </a:moveTo>
                <a:lnTo>
                  <a:pt x="878966" y="874013"/>
                </a:lnTo>
                <a:lnTo>
                  <a:pt x="876681" y="882776"/>
                </a:lnTo>
                <a:lnTo>
                  <a:pt x="942975" y="996441"/>
                </a:lnTo>
                <a:lnTo>
                  <a:pt x="959489" y="968120"/>
                </a:lnTo>
                <a:lnTo>
                  <a:pt x="928624" y="968120"/>
                </a:lnTo>
                <a:lnTo>
                  <a:pt x="928624" y="915191"/>
                </a:lnTo>
                <a:lnTo>
                  <a:pt x="905256" y="875157"/>
                </a:lnTo>
                <a:lnTo>
                  <a:pt x="901319" y="868298"/>
                </a:lnTo>
                <a:lnTo>
                  <a:pt x="892556" y="866013"/>
                </a:lnTo>
                <a:close/>
              </a:path>
              <a:path w="1009650" h="996950">
                <a:moveTo>
                  <a:pt x="928624" y="915191"/>
                </a:moveTo>
                <a:lnTo>
                  <a:pt x="928624" y="968120"/>
                </a:lnTo>
                <a:lnTo>
                  <a:pt x="957199" y="968120"/>
                </a:lnTo>
                <a:lnTo>
                  <a:pt x="957199" y="960882"/>
                </a:lnTo>
                <a:lnTo>
                  <a:pt x="930656" y="960882"/>
                </a:lnTo>
                <a:lnTo>
                  <a:pt x="942959" y="939750"/>
                </a:lnTo>
                <a:lnTo>
                  <a:pt x="928624" y="915191"/>
                </a:lnTo>
                <a:close/>
              </a:path>
              <a:path w="1009650" h="996950">
                <a:moveTo>
                  <a:pt x="993394" y="866013"/>
                </a:moveTo>
                <a:lnTo>
                  <a:pt x="984631" y="868298"/>
                </a:lnTo>
                <a:lnTo>
                  <a:pt x="980566" y="875157"/>
                </a:lnTo>
                <a:lnTo>
                  <a:pt x="957258" y="915191"/>
                </a:lnTo>
                <a:lnTo>
                  <a:pt x="957199" y="968120"/>
                </a:lnTo>
                <a:lnTo>
                  <a:pt x="959489" y="968120"/>
                </a:lnTo>
                <a:lnTo>
                  <a:pt x="1009269" y="882776"/>
                </a:lnTo>
                <a:lnTo>
                  <a:pt x="1006983" y="874013"/>
                </a:lnTo>
                <a:lnTo>
                  <a:pt x="1000125" y="870076"/>
                </a:lnTo>
                <a:lnTo>
                  <a:pt x="993394" y="866013"/>
                </a:lnTo>
                <a:close/>
              </a:path>
              <a:path w="1009650" h="996950">
                <a:moveTo>
                  <a:pt x="942959" y="939750"/>
                </a:moveTo>
                <a:lnTo>
                  <a:pt x="930656" y="960882"/>
                </a:lnTo>
                <a:lnTo>
                  <a:pt x="955294" y="960882"/>
                </a:lnTo>
                <a:lnTo>
                  <a:pt x="942959" y="939750"/>
                </a:lnTo>
                <a:close/>
              </a:path>
              <a:path w="1009650" h="996950">
                <a:moveTo>
                  <a:pt x="957199" y="915292"/>
                </a:moveTo>
                <a:lnTo>
                  <a:pt x="942959" y="939750"/>
                </a:lnTo>
                <a:lnTo>
                  <a:pt x="955294" y="960882"/>
                </a:lnTo>
                <a:lnTo>
                  <a:pt x="957199" y="960882"/>
                </a:lnTo>
                <a:lnTo>
                  <a:pt x="957199" y="915292"/>
                </a:lnTo>
                <a:close/>
              </a:path>
              <a:path w="1009650" h="996950">
                <a:moveTo>
                  <a:pt x="928624" y="498220"/>
                </a:moveTo>
                <a:lnTo>
                  <a:pt x="928683" y="915292"/>
                </a:lnTo>
                <a:lnTo>
                  <a:pt x="942959" y="939750"/>
                </a:lnTo>
                <a:lnTo>
                  <a:pt x="957199" y="915292"/>
                </a:lnTo>
                <a:lnTo>
                  <a:pt x="957199" y="512444"/>
                </a:lnTo>
                <a:lnTo>
                  <a:pt x="942975" y="512444"/>
                </a:lnTo>
                <a:lnTo>
                  <a:pt x="928624" y="498220"/>
                </a:lnTo>
                <a:close/>
              </a:path>
              <a:path w="1009650" h="996950">
                <a:moveTo>
                  <a:pt x="28575" y="0"/>
                </a:moveTo>
                <a:lnTo>
                  <a:pt x="0" y="0"/>
                </a:lnTo>
                <a:lnTo>
                  <a:pt x="0" y="506094"/>
                </a:lnTo>
                <a:lnTo>
                  <a:pt x="6350" y="512444"/>
                </a:lnTo>
                <a:lnTo>
                  <a:pt x="928624" y="512444"/>
                </a:lnTo>
                <a:lnTo>
                  <a:pt x="928624" y="498220"/>
                </a:lnTo>
                <a:lnTo>
                  <a:pt x="28575" y="498220"/>
                </a:lnTo>
                <a:lnTo>
                  <a:pt x="14224" y="483869"/>
                </a:lnTo>
                <a:lnTo>
                  <a:pt x="28575" y="483869"/>
                </a:lnTo>
                <a:lnTo>
                  <a:pt x="28575" y="0"/>
                </a:lnTo>
                <a:close/>
              </a:path>
              <a:path w="1009650" h="996950">
                <a:moveTo>
                  <a:pt x="950849" y="483869"/>
                </a:moveTo>
                <a:lnTo>
                  <a:pt x="28575" y="483869"/>
                </a:lnTo>
                <a:lnTo>
                  <a:pt x="28575" y="498220"/>
                </a:lnTo>
                <a:lnTo>
                  <a:pt x="928624" y="498220"/>
                </a:lnTo>
                <a:lnTo>
                  <a:pt x="942975" y="512444"/>
                </a:lnTo>
                <a:lnTo>
                  <a:pt x="957199" y="512444"/>
                </a:lnTo>
                <a:lnTo>
                  <a:pt x="957199" y="490347"/>
                </a:lnTo>
                <a:lnTo>
                  <a:pt x="950849" y="483869"/>
                </a:lnTo>
                <a:close/>
              </a:path>
              <a:path w="1009650" h="996950">
                <a:moveTo>
                  <a:pt x="28575" y="483869"/>
                </a:moveTo>
                <a:lnTo>
                  <a:pt x="14224" y="483869"/>
                </a:lnTo>
                <a:lnTo>
                  <a:pt x="28575" y="498220"/>
                </a:lnTo>
                <a:lnTo>
                  <a:pt x="28575" y="48386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388" y="3002280"/>
            <a:ext cx="1928494" cy="996950"/>
          </a:xfrm>
          <a:custGeom>
            <a:avLst/>
            <a:gdLst/>
            <a:ahLst/>
            <a:cxnLst/>
            <a:rect l="l" t="t" r="r" b="b"/>
            <a:pathLst>
              <a:path w="937895" h="996950">
                <a:moveTo>
                  <a:pt x="15875" y="866013"/>
                </a:moveTo>
                <a:lnTo>
                  <a:pt x="9144" y="870076"/>
                </a:lnTo>
                <a:lnTo>
                  <a:pt x="2286" y="874013"/>
                </a:lnTo>
                <a:lnTo>
                  <a:pt x="0" y="882776"/>
                </a:lnTo>
                <a:lnTo>
                  <a:pt x="66294" y="996441"/>
                </a:lnTo>
                <a:lnTo>
                  <a:pt x="82808" y="968120"/>
                </a:lnTo>
                <a:lnTo>
                  <a:pt x="52070" y="968120"/>
                </a:lnTo>
                <a:lnTo>
                  <a:pt x="52010" y="915191"/>
                </a:lnTo>
                <a:lnTo>
                  <a:pt x="28702" y="875157"/>
                </a:lnTo>
                <a:lnTo>
                  <a:pt x="24637" y="868298"/>
                </a:lnTo>
                <a:lnTo>
                  <a:pt x="15875" y="866013"/>
                </a:lnTo>
                <a:close/>
              </a:path>
              <a:path w="937895" h="996950">
                <a:moveTo>
                  <a:pt x="52070" y="915292"/>
                </a:moveTo>
                <a:lnTo>
                  <a:pt x="52070" y="968120"/>
                </a:lnTo>
                <a:lnTo>
                  <a:pt x="80645" y="968120"/>
                </a:lnTo>
                <a:lnTo>
                  <a:pt x="80645" y="960882"/>
                </a:lnTo>
                <a:lnTo>
                  <a:pt x="53975" y="960882"/>
                </a:lnTo>
                <a:lnTo>
                  <a:pt x="66309" y="939750"/>
                </a:lnTo>
                <a:lnTo>
                  <a:pt x="52070" y="915292"/>
                </a:lnTo>
                <a:close/>
              </a:path>
              <a:path w="937895" h="996950">
                <a:moveTo>
                  <a:pt x="116712" y="866013"/>
                </a:moveTo>
                <a:lnTo>
                  <a:pt x="107950" y="868298"/>
                </a:lnTo>
                <a:lnTo>
                  <a:pt x="104012" y="875157"/>
                </a:lnTo>
                <a:lnTo>
                  <a:pt x="80645" y="915191"/>
                </a:lnTo>
                <a:lnTo>
                  <a:pt x="80645" y="968120"/>
                </a:lnTo>
                <a:lnTo>
                  <a:pt x="82808" y="968120"/>
                </a:lnTo>
                <a:lnTo>
                  <a:pt x="132587" y="882776"/>
                </a:lnTo>
                <a:lnTo>
                  <a:pt x="130302" y="874013"/>
                </a:lnTo>
                <a:lnTo>
                  <a:pt x="116712" y="866013"/>
                </a:lnTo>
                <a:close/>
              </a:path>
              <a:path w="937895" h="996950">
                <a:moveTo>
                  <a:pt x="66309" y="939750"/>
                </a:moveTo>
                <a:lnTo>
                  <a:pt x="53975" y="960882"/>
                </a:lnTo>
                <a:lnTo>
                  <a:pt x="78612" y="960882"/>
                </a:lnTo>
                <a:lnTo>
                  <a:pt x="66309" y="939750"/>
                </a:lnTo>
                <a:close/>
              </a:path>
              <a:path w="937895" h="996950">
                <a:moveTo>
                  <a:pt x="80645" y="915191"/>
                </a:moveTo>
                <a:lnTo>
                  <a:pt x="66309" y="939750"/>
                </a:lnTo>
                <a:lnTo>
                  <a:pt x="78612" y="960882"/>
                </a:lnTo>
                <a:lnTo>
                  <a:pt x="80645" y="960882"/>
                </a:lnTo>
                <a:lnTo>
                  <a:pt x="80645" y="915191"/>
                </a:lnTo>
                <a:close/>
              </a:path>
              <a:path w="937895" h="996950">
                <a:moveTo>
                  <a:pt x="909320" y="483869"/>
                </a:moveTo>
                <a:lnTo>
                  <a:pt x="58420" y="483869"/>
                </a:lnTo>
                <a:lnTo>
                  <a:pt x="52070" y="490347"/>
                </a:lnTo>
                <a:lnTo>
                  <a:pt x="52070" y="915292"/>
                </a:lnTo>
                <a:lnTo>
                  <a:pt x="66309" y="939750"/>
                </a:lnTo>
                <a:lnTo>
                  <a:pt x="80585" y="915292"/>
                </a:lnTo>
                <a:lnTo>
                  <a:pt x="80645" y="512444"/>
                </a:lnTo>
                <a:lnTo>
                  <a:pt x="66294" y="512444"/>
                </a:lnTo>
                <a:lnTo>
                  <a:pt x="80645" y="498220"/>
                </a:lnTo>
                <a:lnTo>
                  <a:pt x="909320" y="498220"/>
                </a:lnTo>
                <a:lnTo>
                  <a:pt x="909320" y="483869"/>
                </a:lnTo>
                <a:close/>
              </a:path>
              <a:path w="937895" h="996950">
                <a:moveTo>
                  <a:pt x="80645" y="498220"/>
                </a:moveTo>
                <a:lnTo>
                  <a:pt x="66294" y="512444"/>
                </a:lnTo>
                <a:lnTo>
                  <a:pt x="80645" y="512444"/>
                </a:lnTo>
                <a:lnTo>
                  <a:pt x="80645" y="498220"/>
                </a:lnTo>
                <a:close/>
              </a:path>
              <a:path w="937895" h="996950">
                <a:moveTo>
                  <a:pt x="937895" y="483869"/>
                </a:moveTo>
                <a:lnTo>
                  <a:pt x="923544" y="483869"/>
                </a:lnTo>
                <a:lnTo>
                  <a:pt x="909320" y="498220"/>
                </a:lnTo>
                <a:lnTo>
                  <a:pt x="80645" y="498220"/>
                </a:lnTo>
                <a:lnTo>
                  <a:pt x="80645" y="512444"/>
                </a:lnTo>
                <a:lnTo>
                  <a:pt x="931418" y="512444"/>
                </a:lnTo>
                <a:lnTo>
                  <a:pt x="937895" y="506094"/>
                </a:lnTo>
                <a:lnTo>
                  <a:pt x="937895" y="483869"/>
                </a:lnTo>
                <a:close/>
              </a:path>
              <a:path w="937895" h="996950">
                <a:moveTo>
                  <a:pt x="937895" y="0"/>
                </a:moveTo>
                <a:lnTo>
                  <a:pt x="909320" y="0"/>
                </a:lnTo>
                <a:lnTo>
                  <a:pt x="909320" y="498220"/>
                </a:lnTo>
                <a:lnTo>
                  <a:pt x="923544" y="483869"/>
                </a:lnTo>
                <a:lnTo>
                  <a:pt x="937895" y="483869"/>
                </a:lnTo>
                <a:lnTo>
                  <a:pt x="93789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24" y="2035682"/>
            <a:ext cx="1143000" cy="285750"/>
          </a:xfrm>
          <a:custGeom>
            <a:avLst/>
            <a:gdLst/>
            <a:ahLst/>
            <a:cxnLst/>
            <a:rect l="l" t="t" r="r" b="b"/>
            <a:pathLst>
              <a:path w="1143000" h="285750">
                <a:moveTo>
                  <a:pt x="0" y="285750"/>
                </a:moveTo>
                <a:lnTo>
                  <a:pt x="1143012" y="285750"/>
                </a:lnTo>
                <a:lnTo>
                  <a:pt x="1143012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4267200"/>
            <a:ext cx="132715" cy="320040"/>
          </a:xfrm>
          <a:custGeom>
            <a:avLst/>
            <a:gdLst/>
            <a:ahLst/>
            <a:cxnLst/>
            <a:rect l="l" t="t" r="r" b="b"/>
            <a:pathLst>
              <a:path w="132714" h="320039">
                <a:moveTo>
                  <a:pt x="65561" y="56690"/>
                </a:moveTo>
                <a:lnTo>
                  <a:pt x="51594" y="81358"/>
                </a:lnTo>
                <a:lnTo>
                  <a:pt x="54610" y="319658"/>
                </a:lnTo>
                <a:lnTo>
                  <a:pt x="83058" y="319277"/>
                </a:lnTo>
                <a:lnTo>
                  <a:pt x="80147" y="81000"/>
                </a:lnTo>
                <a:lnTo>
                  <a:pt x="65561" y="56690"/>
                </a:lnTo>
                <a:close/>
              </a:path>
              <a:path w="132714" h="320039">
                <a:moveTo>
                  <a:pt x="64897" y="0"/>
                </a:moveTo>
                <a:lnTo>
                  <a:pt x="3810" y="107695"/>
                </a:lnTo>
                <a:lnTo>
                  <a:pt x="0" y="114553"/>
                </a:lnTo>
                <a:lnTo>
                  <a:pt x="2412" y="123189"/>
                </a:lnTo>
                <a:lnTo>
                  <a:pt x="16129" y="131063"/>
                </a:lnTo>
                <a:lnTo>
                  <a:pt x="24764" y="128650"/>
                </a:lnTo>
                <a:lnTo>
                  <a:pt x="28773" y="121665"/>
                </a:lnTo>
                <a:lnTo>
                  <a:pt x="51594" y="81358"/>
                </a:lnTo>
                <a:lnTo>
                  <a:pt x="50926" y="28574"/>
                </a:lnTo>
                <a:lnTo>
                  <a:pt x="79501" y="28193"/>
                </a:lnTo>
                <a:lnTo>
                  <a:pt x="81813" y="28193"/>
                </a:lnTo>
                <a:lnTo>
                  <a:pt x="64897" y="0"/>
                </a:lnTo>
                <a:close/>
              </a:path>
              <a:path w="132714" h="320039">
                <a:moveTo>
                  <a:pt x="81813" y="28193"/>
                </a:moveTo>
                <a:lnTo>
                  <a:pt x="79501" y="28193"/>
                </a:lnTo>
                <a:lnTo>
                  <a:pt x="80147" y="81000"/>
                </a:lnTo>
                <a:lnTo>
                  <a:pt x="104615" y="121792"/>
                </a:lnTo>
                <a:lnTo>
                  <a:pt x="108076" y="127634"/>
                </a:lnTo>
                <a:lnTo>
                  <a:pt x="116839" y="129793"/>
                </a:lnTo>
                <a:lnTo>
                  <a:pt x="123698" y="125729"/>
                </a:lnTo>
                <a:lnTo>
                  <a:pt x="130429" y="121665"/>
                </a:lnTo>
                <a:lnTo>
                  <a:pt x="132587" y="112902"/>
                </a:lnTo>
                <a:lnTo>
                  <a:pt x="128524" y="106044"/>
                </a:lnTo>
                <a:lnTo>
                  <a:pt x="81813" y="28193"/>
                </a:lnTo>
                <a:close/>
              </a:path>
              <a:path w="132714" h="320039">
                <a:moveTo>
                  <a:pt x="79501" y="28193"/>
                </a:moveTo>
                <a:lnTo>
                  <a:pt x="50926" y="28574"/>
                </a:lnTo>
                <a:lnTo>
                  <a:pt x="51594" y="81358"/>
                </a:lnTo>
                <a:lnTo>
                  <a:pt x="65561" y="56690"/>
                </a:lnTo>
                <a:lnTo>
                  <a:pt x="52959" y="35686"/>
                </a:lnTo>
                <a:lnTo>
                  <a:pt x="77597" y="35432"/>
                </a:lnTo>
                <a:lnTo>
                  <a:pt x="79590" y="35432"/>
                </a:lnTo>
                <a:lnTo>
                  <a:pt x="79501" y="28193"/>
                </a:lnTo>
                <a:close/>
              </a:path>
              <a:path w="132714" h="320039">
                <a:moveTo>
                  <a:pt x="79590" y="35432"/>
                </a:moveTo>
                <a:lnTo>
                  <a:pt x="77597" y="35432"/>
                </a:lnTo>
                <a:lnTo>
                  <a:pt x="65561" y="56690"/>
                </a:lnTo>
                <a:lnTo>
                  <a:pt x="80147" y="81000"/>
                </a:lnTo>
                <a:lnTo>
                  <a:pt x="79590" y="35432"/>
                </a:lnTo>
                <a:close/>
              </a:path>
              <a:path w="132714" h="320039">
                <a:moveTo>
                  <a:pt x="77597" y="35432"/>
                </a:moveTo>
                <a:lnTo>
                  <a:pt x="52959" y="35686"/>
                </a:lnTo>
                <a:lnTo>
                  <a:pt x="65561" y="56690"/>
                </a:lnTo>
                <a:lnTo>
                  <a:pt x="77597" y="3543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7" y="76466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dirty="0" smtClean="0"/>
              <a:t># </a:t>
            </a:r>
            <a:r>
              <a:rPr lang="en-US" altLang="ko-KR" spc="-5" dirty="0" smtClean="0"/>
              <a:t>4. </a:t>
            </a:r>
            <a:r>
              <a:rPr lang="ko-KR" altLang="en-US" spc="-5" dirty="0" smtClean="0"/>
              <a:t>구조체 </a:t>
            </a:r>
            <a:r>
              <a:rPr lang="en-US" altLang="ko-KR" spc="-5" dirty="0" smtClean="0"/>
              <a:t>Class</a:t>
            </a:r>
            <a:r>
              <a:rPr lang="ko-KR" altLang="en-US" spc="-5" dirty="0" smtClean="0"/>
              <a:t> 설계</a:t>
            </a:r>
            <a:endParaRPr spc="-5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0" y="3962400"/>
            <a:ext cx="251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Enemy Manager class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971800" y="1828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메인게임</a:t>
            </a:r>
            <a:endParaRPr lang="ko-KR" altLang="en-US" sz="2400" dirty="0"/>
          </a:p>
        </p:txBody>
      </p:sp>
      <p:sp>
        <p:nvSpPr>
          <p:cNvPr id="46" name="object 18"/>
          <p:cNvSpPr/>
          <p:nvPr/>
        </p:nvSpPr>
        <p:spPr>
          <a:xfrm>
            <a:off x="4724400" y="4572000"/>
            <a:ext cx="1587500" cy="304801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5105400" y="4495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enemy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6200" y="57882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All Item TXT </a:t>
            </a:r>
            <a:r>
              <a:rPr lang="en-US" altLang="ko-KR" sz="1400" dirty="0" err="1" smtClean="0"/>
              <a:t>Data.singletone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143000" y="3992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Player class</a:t>
            </a:r>
            <a:endParaRPr lang="ko-KR" altLang="en-US" dirty="0"/>
          </a:p>
        </p:txBody>
      </p:sp>
      <p:sp>
        <p:nvSpPr>
          <p:cNvPr id="65" name="object 18"/>
          <p:cNvSpPr/>
          <p:nvPr/>
        </p:nvSpPr>
        <p:spPr>
          <a:xfrm>
            <a:off x="7391400" y="457200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r>
              <a:rPr lang="en-US" dirty="0" smtClean="0"/>
              <a:t>       enemy1</a:t>
            </a:r>
            <a:endParaRPr dirty="0"/>
          </a:p>
        </p:txBody>
      </p:sp>
      <p:sp>
        <p:nvSpPr>
          <p:cNvPr id="70" name="object 12"/>
          <p:cNvSpPr/>
          <p:nvPr/>
        </p:nvSpPr>
        <p:spPr>
          <a:xfrm>
            <a:off x="6324600" y="4648200"/>
            <a:ext cx="1066800" cy="142556"/>
          </a:xfrm>
          <a:custGeom>
            <a:avLst/>
            <a:gdLst/>
            <a:ahLst/>
            <a:cxnLst/>
            <a:rect l="l" t="t" r="r" b="b"/>
            <a:pathLst>
              <a:path w="1858009" h="132714">
                <a:moveTo>
                  <a:pt x="1743836" y="0"/>
                </a:moveTo>
                <a:lnTo>
                  <a:pt x="1735074" y="2285"/>
                </a:lnTo>
                <a:lnTo>
                  <a:pt x="1731136" y="9016"/>
                </a:lnTo>
                <a:lnTo>
                  <a:pt x="1727073" y="15874"/>
                </a:lnTo>
                <a:lnTo>
                  <a:pt x="1729358" y="24637"/>
                </a:lnTo>
                <a:lnTo>
                  <a:pt x="1736217" y="28574"/>
                </a:lnTo>
                <a:lnTo>
                  <a:pt x="1776253" y="52003"/>
                </a:lnTo>
                <a:lnTo>
                  <a:pt x="1829180" y="52069"/>
                </a:lnTo>
                <a:lnTo>
                  <a:pt x="1829053" y="80644"/>
                </a:lnTo>
                <a:lnTo>
                  <a:pt x="1776285" y="80644"/>
                </a:lnTo>
                <a:lnTo>
                  <a:pt x="1729358" y="107949"/>
                </a:lnTo>
                <a:lnTo>
                  <a:pt x="1726946" y="116712"/>
                </a:lnTo>
                <a:lnTo>
                  <a:pt x="1731009" y="123443"/>
                </a:lnTo>
                <a:lnTo>
                  <a:pt x="1734947" y="130301"/>
                </a:lnTo>
                <a:lnTo>
                  <a:pt x="1743709" y="132587"/>
                </a:lnTo>
                <a:lnTo>
                  <a:pt x="1833030" y="80644"/>
                </a:lnTo>
                <a:lnTo>
                  <a:pt x="1829053" y="80644"/>
                </a:lnTo>
                <a:lnTo>
                  <a:pt x="1833144" y="80579"/>
                </a:lnTo>
                <a:lnTo>
                  <a:pt x="1857502" y="66420"/>
                </a:lnTo>
                <a:lnTo>
                  <a:pt x="1750695" y="3936"/>
                </a:lnTo>
                <a:lnTo>
                  <a:pt x="1743836" y="0"/>
                </a:lnTo>
                <a:close/>
              </a:path>
              <a:path w="1858009" h="132714">
                <a:moveTo>
                  <a:pt x="1800821" y="66380"/>
                </a:moveTo>
                <a:lnTo>
                  <a:pt x="1776398" y="80579"/>
                </a:lnTo>
                <a:lnTo>
                  <a:pt x="1829053" y="80644"/>
                </a:lnTo>
                <a:lnTo>
                  <a:pt x="1829062" y="78739"/>
                </a:lnTo>
                <a:lnTo>
                  <a:pt x="1821942" y="78739"/>
                </a:lnTo>
                <a:lnTo>
                  <a:pt x="1800821" y="66380"/>
                </a:lnTo>
                <a:close/>
              </a:path>
              <a:path w="1858009" h="132714">
                <a:moveTo>
                  <a:pt x="0" y="49783"/>
                </a:moveTo>
                <a:lnTo>
                  <a:pt x="0" y="78358"/>
                </a:lnTo>
                <a:lnTo>
                  <a:pt x="1776398" y="80579"/>
                </a:lnTo>
                <a:lnTo>
                  <a:pt x="1800821" y="66380"/>
                </a:lnTo>
                <a:lnTo>
                  <a:pt x="1776253" y="52003"/>
                </a:lnTo>
                <a:lnTo>
                  <a:pt x="0" y="49783"/>
                </a:lnTo>
                <a:close/>
              </a:path>
              <a:path w="1858009" h="132714">
                <a:moveTo>
                  <a:pt x="1821942" y="54101"/>
                </a:moveTo>
                <a:lnTo>
                  <a:pt x="1800821" y="66380"/>
                </a:lnTo>
                <a:lnTo>
                  <a:pt x="1821942" y="78739"/>
                </a:lnTo>
                <a:lnTo>
                  <a:pt x="1821942" y="54101"/>
                </a:lnTo>
                <a:close/>
              </a:path>
              <a:path w="1858009" h="132714">
                <a:moveTo>
                  <a:pt x="1829171" y="54101"/>
                </a:moveTo>
                <a:lnTo>
                  <a:pt x="1821942" y="54101"/>
                </a:lnTo>
                <a:lnTo>
                  <a:pt x="1821942" y="78739"/>
                </a:lnTo>
                <a:lnTo>
                  <a:pt x="1829062" y="78739"/>
                </a:lnTo>
                <a:lnTo>
                  <a:pt x="1829171" y="54101"/>
                </a:lnTo>
                <a:close/>
              </a:path>
              <a:path w="1858009" h="132714">
                <a:moveTo>
                  <a:pt x="1776253" y="52003"/>
                </a:moveTo>
                <a:lnTo>
                  <a:pt x="1800821" y="66380"/>
                </a:lnTo>
                <a:lnTo>
                  <a:pt x="1821942" y="54101"/>
                </a:lnTo>
                <a:lnTo>
                  <a:pt x="1829171" y="54101"/>
                </a:lnTo>
                <a:lnTo>
                  <a:pt x="1829180" y="52069"/>
                </a:lnTo>
                <a:lnTo>
                  <a:pt x="1776253" y="52003"/>
                </a:lnTo>
                <a:close/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30480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Character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Scene</a:t>
            </a:r>
            <a:endParaRPr lang="ko-KR" altLang="en-US" dirty="0"/>
          </a:p>
        </p:txBody>
      </p:sp>
      <p:sp>
        <p:nvSpPr>
          <p:cNvPr id="40" name="object 18"/>
          <p:cNvSpPr/>
          <p:nvPr/>
        </p:nvSpPr>
        <p:spPr>
          <a:xfrm>
            <a:off x="7391400" y="533400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dirty="0" smtClean="0"/>
              <a:t>        enemy3</a:t>
            </a:r>
            <a:endParaRPr dirty="0"/>
          </a:p>
        </p:txBody>
      </p:sp>
      <p:sp>
        <p:nvSpPr>
          <p:cNvPr id="41" name="object 18"/>
          <p:cNvSpPr/>
          <p:nvPr/>
        </p:nvSpPr>
        <p:spPr>
          <a:xfrm>
            <a:off x="7391400" y="571500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dirty="0" smtClean="0"/>
              <a:t>         BOSS</a:t>
            </a:r>
            <a:endParaRPr dirty="0"/>
          </a:p>
        </p:txBody>
      </p:sp>
      <p:sp>
        <p:nvSpPr>
          <p:cNvPr id="43" name="object 18"/>
          <p:cNvSpPr/>
          <p:nvPr/>
        </p:nvSpPr>
        <p:spPr>
          <a:xfrm>
            <a:off x="7391400" y="495300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dirty="0" smtClean="0"/>
              <a:t>       enemy2</a:t>
            </a:r>
            <a:endParaRPr dirty="0"/>
          </a:p>
        </p:txBody>
      </p:sp>
      <p:sp>
        <p:nvSpPr>
          <p:cNvPr id="53" name="object 4"/>
          <p:cNvSpPr txBox="1"/>
          <p:nvPr/>
        </p:nvSpPr>
        <p:spPr>
          <a:xfrm>
            <a:off x="2971800" y="5531514"/>
            <a:ext cx="1981200" cy="2596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7429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5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0" y="54864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Inven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Data.singletone</a:t>
            </a:r>
            <a:endParaRPr lang="ko-KR" altLang="en-US" sz="1400" dirty="0"/>
          </a:p>
        </p:txBody>
      </p:sp>
      <p:sp>
        <p:nvSpPr>
          <p:cNvPr id="56" name="object 12"/>
          <p:cNvSpPr/>
          <p:nvPr/>
        </p:nvSpPr>
        <p:spPr>
          <a:xfrm>
            <a:off x="2286000" y="5867400"/>
            <a:ext cx="609600" cy="142556"/>
          </a:xfrm>
          <a:custGeom>
            <a:avLst/>
            <a:gdLst/>
            <a:ahLst/>
            <a:cxnLst/>
            <a:rect l="l" t="t" r="r" b="b"/>
            <a:pathLst>
              <a:path w="1858009" h="132714">
                <a:moveTo>
                  <a:pt x="1743836" y="0"/>
                </a:moveTo>
                <a:lnTo>
                  <a:pt x="1735074" y="2285"/>
                </a:lnTo>
                <a:lnTo>
                  <a:pt x="1731136" y="9016"/>
                </a:lnTo>
                <a:lnTo>
                  <a:pt x="1727073" y="15874"/>
                </a:lnTo>
                <a:lnTo>
                  <a:pt x="1729358" y="24637"/>
                </a:lnTo>
                <a:lnTo>
                  <a:pt x="1736217" y="28574"/>
                </a:lnTo>
                <a:lnTo>
                  <a:pt x="1776253" y="52003"/>
                </a:lnTo>
                <a:lnTo>
                  <a:pt x="1829180" y="52069"/>
                </a:lnTo>
                <a:lnTo>
                  <a:pt x="1829053" y="80644"/>
                </a:lnTo>
                <a:lnTo>
                  <a:pt x="1776285" y="80644"/>
                </a:lnTo>
                <a:lnTo>
                  <a:pt x="1729358" y="107949"/>
                </a:lnTo>
                <a:lnTo>
                  <a:pt x="1726946" y="116712"/>
                </a:lnTo>
                <a:lnTo>
                  <a:pt x="1731009" y="123443"/>
                </a:lnTo>
                <a:lnTo>
                  <a:pt x="1734947" y="130301"/>
                </a:lnTo>
                <a:lnTo>
                  <a:pt x="1743709" y="132587"/>
                </a:lnTo>
                <a:lnTo>
                  <a:pt x="1833030" y="80644"/>
                </a:lnTo>
                <a:lnTo>
                  <a:pt x="1829053" y="80644"/>
                </a:lnTo>
                <a:lnTo>
                  <a:pt x="1833144" y="80579"/>
                </a:lnTo>
                <a:lnTo>
                  <a:pt x="1857502" y="66420"/>
                </a:lnTo>
                <a:lnTo>
                  <a:pt x="1750695" y="3936"/>
                </a:lnTo>
                <a:lnTo>
                  <a:pt x="1743836" y="0"/>
                </a:lnTo>
                <a:close/>
              </a:path>
              <a:path w="1858009" h="132714">
                <a:moveTo>
                  <a:pt x="1800821" y="66380"/>
                </a:moveTo>
                <a:lnTo>
                  <a:pt x="1776398" y="80579"/>
                </a:lnTo>
                <a:lnTo>
                  <a:pt x="1829053" y="80644"/>
                </a:lnTo>
                <a:lnTo>
                  <a:pt x="1829062" y="78739"/>
                </a:lnTo>
                <a:lnTo>
                  <a:pt x="1821942" y="78739"/>
                </a:lnTo>
                <a:lnTo>
                  <a:pt x="1800821" y="66380"/>
                </a:lnTo>
                <a:close/>
              </a:path>
              <a:path w="1858009" h="132714">
                <a:moveTo>
                  <a:pt x="0" y="49783"/>
                </a:moveTo>
                <a:lnTo>
                  <a:pt x="0" y="78358"/>
                </a:lnTo>
                <a:lnTo>
                  <a:pt x="1776398" y="80579"/>
                </a:lnTo>
                <a:lnTo>
                  <a:pt x="1800821" y="66380"/>
                </a:lnTo>
                <a:lnTo>
                  <a:pt x="1776253" y="52003"/>
                </a:lnTo>
                <a:lnTo>
                  <a:pt x="0" y="49783"/>
                </a:lnTo>
                <a:close/>
              </a:path>
              <a:path w="1858009" h="132714">
                <a:moveTo>
                  <a:pt x="1821942" y="54101"/>
                </a:moveTo>
                <a:lnTo>
                  <a:pt x="1800821" y="66380"/>
                </a:lnTo>
                <a:lnTo>
                  <a:pt x="1821942" y="78739"/>
                </a:lnTo>
                <a:lnTo>
                  <a:pt x="1821942" y="54101"/>
                </a:lnTo>
                <a:close/>
              </a:path>
              <a:path w="1858009" h="132714">
                <a:moveTo>
                  <a:pt x="1829171" y="54101"/>
                </a:moveTo>
                <a:lnTo>
                  <a:pt x="1821942" y="54101"/>
                </a:lnTo>
                <a:lnTo>
                  <a:pt x="1821942" y="78739"/>
                </a:lnTo>
                <a:lnTo>
                  <a:pt x="1829062" y="78739"/>
                </a:lnTo>
                <a:lnTo>
                  <a:pt x="1829171" y="54101"/>
                </a:lnTo>
                <a:close/>
              </a:path>
              <a:path w="1858009" h="132714">
                <a:moveTo>
                  <a:pt x="1776253" y="52003"/>
                </a:moveTo>
                <a:lnTo>
                  <a:pt x="1800821" y="66380"/>
                </a:lnTo>
                <a:lnTo>
                  <a:pt x="1821942" y="54101"/>
                </a:lnTo>
                <a:lnTo>
                  <a:pt x="1829171" y="54101"/>
                </a:lnTo>
                <a:lnTo>
                  <a:pt x="1829180" y="52069"/>
                </a:lnTo>
                <a:lnTo>
                  <a:pt x="1776253" y="52003"/>
                </a:lnTo>
                <a:close/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"/>
          <p:cNvSpPr txBox="1"/>
          <p:nvPr/>
        </p:nvSpPr>
        <p:spPr>
          <a:xfrm>
            <a:off x="2971800" y="5791200"/>
            <a:ext cx="1981200" cy="2596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7429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5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71800" y="57882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Player_Equip.singletone</a:t>
            </a:r>
            <a:endParaRPr lang="ko-KR" altLang="en-US" sz="1400" dirty="0"/>
          </a:p>
        </p:txBody>
      </p:sp>
      <p:sp>
        <p:nvSpPr>
          <p:cNvPr id="67" name="object 4"/>
          <p:cNvSpPr txBox="1"/>
          <p:nvPr/>
        </p:nvSpPr>
        <p:spPr>
          <a:xfrm>
            <a:off x="2971800" y="6064914"/>
            <a:ext cx="1981200" cy="2596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7429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5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48000" y="6019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Player_info.singletone</a:t>
            </a:r>
            <a:endParaRPr lang="ko-KR" altLang="en-US" sz="1400" dirty="0"/>
          </a:p>
        </p:txBody>
      </p:sp>
      <p:sp>
        <p:nvSpPr>
          <p:cNvPr id="69" name="object 4"/>
          <p:cNvSpPr txBox="1"/>
          <p:nvPr/>
        </p:nvSpPr>
        <p:spPr>
          <a:xfrm>
            <a:off x="2971800" y="5257800"/>
            <a:ext cx="1981200" cy="2596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7429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5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48000" y="51816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</a:t>
            </a:r>
            <a:r>
              <a:rPr lang="en-US" altLang="ko-KR" sz="1400" dirty="0" err="1" smtClean="0"/>
              <a:t>Data.singletone</a:t>
            </a:r>
            <a:endParaRPr lang="ko-KR" altLang="en-US" sz="1400" dirty="0"/>
          </a:p>
        </p:txBody>
      </p:sp>
      <p:sp>
        <p:nvSpPr>
          <p:cNvPr id="73" name="object 2"/>
          <p:cNvSpPr txBox="1"/>
          <p:nvPr/>
        </p:nvSpPr>
        <p:spPr>
          <a:xfrm>
            <a:off x="2666988" y="2662536"/>
            <a:ext cx="1676400" cy="320601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19400" y="26478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Stage Scene</a:t>
            </a:r>
            <a:endParaRPr lang="ko-KR" altLang="en-US" sz="2400" dirty="0"/>
          </a:p>
        </p:txBody>
      </p:sp>
      <p:sp>
        <p:nvSpPr>
          <p:cNvPr id="79" name="object 25"/>
          <p:cNvSpPr/>
          <p:nvPr/>
        </p:nvSpPr>
        <p:spPr>
          <a:xfrm>
            <a:off x="3505200" y="2194560"/>
            <a:ext cx="132715" cy="472440"/>
          </a:xfrm>
          <a:custGeom>
            <a:avLst/>
            <a:gdLst/>
            <a:ahLst/>
            <a:cxnLst/>
            <a:rect l="l" t="t" r="r" b="b"/>
            <a:pathLst>
              <a:path w="132714" h="320039">
                <a:moveTo>
                  <a:pt x="65561" y="56690"/>
                </a:moveTo>
                <a:lnTo>
                  <a:pt x="51594" y="81358"/>
                </a:lnTo>
                <a:lnTo>
                  <a:pt x="54610" y="319658"/>
                </a:lnTo>
                <a:lnTo>
                  <a:pt x="83058" y="319277"/>
                </a:lnTo>
                <a:lnTo>
                  <a:pt x="80147" y="81000"/>
                </a:lnTo>
                <a:lnTo>
                  <a:pt x="65561" y="56690"/>
                </a:lnTo>
                <a:close/>
              </a:path>
              <a:path w="132714" h="320039">
                <a:moveTo>
                  <a:pt x="64897" y="0"/>
                </a:moveTo>
                <a:lnTo>
                  <a:pt x="3810" y="107695"/>
                </a:lnTo>
                <a:lnTo>
                  <a:pt x="0" y="114553"/>
                </a:lnTo>
                <a:lnTo>
                  <a:pt x="2412" y="123189"/>
                </a:lnTo>
                <a:lnTo>
                  <a:pt x="16129" y="131063"/>
                </a:lnTo>
                <a:lnTo>
                  <a:pt x="24764" y="128650"/>
                </a:lnTo>
                <a:lnTo>
                  <a:pt x="28773" y="121665"/>
                </a:lnTo>
                <a:lnTo>
                  <a:pt x="51594" y="81358"/>
                </a:lnTo>
                <a:lnTo>
                  <a:pt x="50926" y="28574"/>
                </a:lnTo>
                <a:lnTo>
                  <a:pt x="79501" y="28193"/>
                </a:lnTo>
                <a:lnTo>
                  <a:pt x="81813" y="28193"/>
                </a:lnTo>
                <a:lnTo>
                  <a:pt x="64897" y="0"/>
                </a:lnTo>
                <a:close/>
              </a:path>
              <a:path w="132714" h="320039">
                <a:moveTo>
                  <a:pt x="81813" y="28193"/>
                </a:moveTo>
                <a:lnTo>
                  <a:pt x="79501" y="28193"/>
                </a:lnTo>
                <a:lnTo>
                  <a:pt x="80147" y="81000"/>
                </a:lnTo>
                <a:lnTo>
                  <a:pt x="104615" y="121792"/>
                </a:lnTo>
                <a:lnTo>
                  <a:pt x="108076" y="127634"/>
                </a:lnTo>
                <a:lnTo>
                  <a:pt x="116839" y="129793"/>
                </a:lnTo>
                <a:lnTo>
                  <a:pt x="123698" y="125729"/>
                </a:lnTo>
                <a:lnTo>
                  <a:pt x="130429" y="121665"/>
                </a:lnTo>
                <a:lnTo>
                  <a:pt x="132587" y="112902"/>
                </a:lnTo>
                <a:lnTo>
                  <a:pt x="128524" y="106044"/>
                </a:lnTo>
                <a:lnTo>
                  <a:pt x="81813" y="28193"/>
                </a:lnTo>
                <a:close/>
              </a:path>
              <a:path w="132714" h="320039">
                <a:moveTo>
                  <a:pt x="79501" y="28193"/>
                </a:moveTo>
                <a:lnTo>
                  <a:pt x="50926" y="28574"/>
                </a:lnTo>
                <a:lnTo>
                  <a:pt x="51594" y="81358"/>
                </a:lnTo>
                <a:lnTo>
                  <a:pt x="65561" y="56690"/>
                </a:lnTo>
                <a:lnTo>
                  <a:pt x="52959" y="35686"/>
                </a:lnTo>
                <a:lnTo>
                  <a:pt x="77597" y="35432"/>
                </a:lnTo>
                <a:lnTo>
                  <a:pt x="79590" y="35432"/>
                </a:lnTo>
                <a:lnTo>
                  <a:pt x="79501" y="28193"/>
                </a:lnTo>
                <a:close/>
              </a:path>
              <a:path w="132714" h="320039">
                <a:moveTo>
                  <a:pt x="79590" y="35432"/>
                </a:moveTo>
                <a:lnTo>
                  <a:pt x="77597" y="35432"/>
                </a:lnTo>
                <a:lnTo>
                  <a:pt x="65561" y="56690"/>
                </a:lnTo>
                <a:lnTo>
                  <a:pt x="80147" y="81000"/>
                </a:lnTo>
                <a:lnTo>
                  <a:pt x="79590" y="35432"/>
                </a:lnTo>
                <a:close/>
              </a:path>
              <a:path w="132714" h="320039">
                <a:moveTo>
                  <a:pt x="77597" y="35432"/>
                </a:moveTo>
                <a:lnTo>
                  <a:pt x="52959" y="35686"/>
                </a:lnTo>
                <a:lnTo>
                  <a:pt x="65561" y="56690"/>
                </a:lnTo>
                <a:lnTo>
                  <a:pt x="77597" y="35432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"/>
          <p:cNvSpPr txBox="1"/>
          <p:nvPr/>
        </p:nvSpPr>
        <p:spPr>
          <a:xfrm>
            <a:off x="1981200" y="4766351"/>
            <a:ext cx="1524012" cy="259045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0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33612" y="4690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Pixel Collision</a:t>
            </a:r>
            <a:endParaRPr lang="ko-KR" altLang="en-US" dirty="0"/>
          </a:p>
        </p:txBody>
      </p:sp>
      <p:sp>
        <p:nvSpPr>
          <p:cNvPr id="83" name="object 25"/>
          <p:cNvSpPr/>
          <p:nvPr/>
        </p:nvSpPr>
        <p:spPr>
          <a:xfrm>
            <a:off x="1752600" y="4267200"/>
            <a:ext cx="132715" cy="609600"/>
          </a:xfrm>
          <a:custGeom>
            <a:avLst/>
            <a:gdLst/>
            <a:ahLst/>
            <a:cxnLst/>
            <a:rect l="l" t="t" r="r" b="b"/>
            <a:pathLst>
              <a:path w="132714" h="320039">
                <a:moveTo>
                  <a:pt x="65561" y="56690"/>
                </a:moveTo>
                <a:lnTo>
                  <a:pt x="51594" y="81358"/>
                </a:lnTo>
                <a:lnTo>
                  <a:pt x="54610" y="319658"/>
                </a:lnTo>
                <a:lnTo>
                  <a:pt x="83058" y="319277"/>
                </a:lnTo>
                <a:lnTo>
                  <a:pt x="80147" y="81000"/>
                </a:lnTo>
                <a:lnTo>
                  <a:pt x="65561" y="56690"/>
                </a:lnTo>
                <a:close/>
              </a:path>
              <a:path w="132714" h="320039">
                <a:moveTo>
                  <a:pt x="64897" y="0"/>
                </a:moveTo>
                <a:lnTo>
                  <a:pt x="3810" y="107695"/>
                </a:lnTo>
                <a:lnTo>
                  <a:pt x="0" y="114553"/>
                </a:lnTo>
                <a:lnTo>
                  <a:pt x="2412" y="123189"/>
                </a:lnTo>
                <a:lnTo>
                  <a:pt x="16129" y="131063"/>
                </a:lnTo>
                <a:lnTo>
                  <a:pt x="24764" y="128650"/>
                </a:lnTo>
                <a:lnTo>
                  <a:pt x="28773" y="121665"/>
                </a:lnTo>
                <a:lnTo>
                  <a:pt x="51594" y="81358"/>
                </a:lnTo>
                <a:lnTo>
                  <a:pt x="50926" y="28574"/>
                </a:lnTo>
                <a:lnTo>
                  <a:pt x="79501" y="28193"/>
                </a:lnTo>
                <a:lnTo>
                  <a:pt x="81813" y="28193"/>
                </a:lnTo>
                <a:lnTo>
                  <a:pt x="64897" y="0"/>
                </a:lnTo>
                <a:close/>
              </a:path>
              <a:path w="132714" h="320039">
                <a:moveTo>
                  <a:pt x="81813" y="28193"/>
                </a:moveTo>
                <a:lnTo>
                  <a:pt x="79501" y="28193"/>
                </a:lnTo>
                <a:lnTo>
                  <a:pt x="80147" y="81000"/>
                </a:lnTo>
                <a:lnTo>
                  <a:pt x="104615" y="121792"/>
                </a:lnTo>
                <a:lnTo>
                  <a:pt x="108076" y="127634"/>
                </a:lnTo>
                <a:lnTo>
                  <a:pt x="116839" y="129793"/>
                </a:lnTo>
                <a:lnTo>
                  <a:pt x="123698" y="125729"/>
                </a:lnTo>
                <a:lnTo>
                  <a:pt x="130429" y="121665"/>
                </a:lnTo>
                <a:lnTo>
                  <a:pt x="132587" y="112902"/>
                </a:lnTo>
                <a:lnTo>
                  <a:pt x="128524" y="106044"/>
                </a:lnTo>
                <a:lnTo>
                  <a:pt x="81813" y="28193"/>
                </a:lnTo>
                <a:close/>
              </a:path>
              <a:path w="132714" h="320039">
                <a:moveTo>
                  <a:pt x="79501" y="28193"/>
                </a:moveTo>
                <a:lnTo>
                  <a:pt x="50926" y="28574"/>
                </a:lnTo>
                <a:lnTo>
                  <a:pt x="51594" y="81358"/>
                </a:lnTo>
                <a:lnTo>
                  <a:pt x="65561" y="56690"/>
                </a:lnTo>
                <a:lnTo>
                  <a:pt x="52959" y="35686"/>
                </a:lnTo>
                <a:lnTo>
                  <a:pt x="77597" y="35432"/>
                </a:lnTo>
                <a:lnTo>
                  <a:pt x="79590" y="35432"/>
                </a:lnTo>
                <a:lnTo>
                  <a:pt x="79501" y="28193"/>
                </a:lnTo>
                <a:close/>
              </a:path>
              <a:path w="132714" h="320039">
                <a:moveTo>
                  <a:pt x="79590" y="35432"/>
                </a:moveTo>
                <a:lnTo>
                  <a:pt x="77597" y="35432"/>
                </a:lnTo>
                <a:lnTo>
                  <a:pt x="65561" y="56690"/>
                </a:lnTo>
                <a:lnTo>
                  <a:pt x="80147" y="81000"/>
                </a:lnTo>
                <a:lnTo>
                  <a:pt x="79590" y="35432"/>
                </a:lnTo>
                <a:close/>
              </a:path>
              <a:path w="132714" h="320039">
                <a:moveTo>
                  <a:pt x="77597" y="35432"/>
                </a:moveTo>
                <a:lnTo>
                  <a:pt x="52959" y="35686"/>
                </a:lnTo>
                <a:lnTo>
                  <a:pt x="65561" y="56690"/>
                </a:lnTo>
                <a:lnTo>
                  <a:pt x="77597" y="35432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8"/>
          <p:cNvSpPr/>
          <p:nvPr/>
        </p:nvSpPr>
        <p:spPr>
          <a:xfrm>
            <a:off x="304800" y="14478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TextBox 85"/>
          <p:cNvSpPr txBox="1"/>
          <p:nvPr/>
        </p:nvSpPr>
        <p:spPr>
          <a:xfrm>
            <a:off x="304800" y="182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Inventory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Scene</a:t>
            </a:r>
            <a:endParaRPr lang="ko-KR" altLang="en-US" dirty="0"/>
          </a:p>
        </p:txBody>
      </p:sp>
      <p:sp>
        <p:nvSpPr>
          <p:cNvPr id="87" name="object 18"/>
          <p:cNvSpPr/>
          <p:nvPr/>
        </p:nvSpPr>
        <p:spPr>
          <a:xfrm>
            <a:off x="304800" y="19050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304800" y="2286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Familiar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Scene</a:t>
            </a:r>
            <a:endParaRPr lang="ko-KR" altLang="en-US" dirty="0"/>
          </a:p>
        </p:txBody>
      </p:sp>
      <p:sp>
        <p:nvSpPr>
          <p:cNvPr id="89" name="object 18"/>
          <p:cNvSpPr/>
          <p:nvPr/>
        </p:nvSpPr>
        <p:spPr>
          <a:xfrm>
            <a:off x="304800" y="23622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1" name="직선 연결선 90"/>
          <p:cNvCxnSpPr/>
          <p:nvPr/>
        </p:nvCxnSpPr>
        <p:spPr>
          <a:xfrm>
            <a:off x="990600" y="1752600"/>
            <a:ext cx="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990600" y="2209800"/>
            <a:ext cx="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bject 12"/>
          <p:cNvSpPr/>
          <p:nvPr/>
        </p:nvSpPr>
        <p:spPr>
          <a:xfrm>
            <a:off x="1828800" y="1981200"/>
            <a:ext cx="838200" cy="142556"/>
          </a:xfrm>
          <a:custGeom>
            <a:avLst/>
            <a:gdLst/>
            <a:ahLst/>
            <a:cxnLst/>
            <a:rect l="l" t="t" r="r" b="b"/>
            <a:pathLst>
              <a:path w="1858009" h="132714">
                <a:moveTo>
                  <a:pt x="1743836" y="0"/>
                </a:moveTo>
                <a:lnTo>
                  <a:pt x="1735074" y="2285"/>
                </a:lnTo>
                <a:lnTo>
                  <a:pt x="1731136" y="9016"/>
                </a:lnTo>
                <a:lnTo>
                  <a:pt x="1727073" y="15874"/>
                </a:lnTo>
                <a:lnTo>
                  <a:pt x="1729358" y="24637"/>
                </a:lnTo>
                <a:lnTo>
                  <a:pt x="1736217" y="28574"/>
                </a:lnTo>
                <a:lnTo>
                  <a:pt x="1776253" y="52003"/>
                </a:lnTo>
                <a:lnTo>
                  <a:pt x="1829180" y="52069"/>
                </a:lnTo>
                <a:lnTo>
                  <a:pt x="1829053" y="80644"/>
                </a:lnTo>
                <a:lnTo>
                  <a:pt x="1776285" y="80644"/>
                </a:lnTo>
                <a:lnTo>
                  <a:pt x="1729358" y="107949"/>
                </a:lnTo>
                <a:lnTo>
                  <a:pt x="1726946" y="116712"/>
                </a:lnTo>
                <a:lnTo>
                  <a:pt x="1731009" y="123443"/>
                </a:lnTo>
                <a:lnTo>
                  <a:pt x="1734947" y="130301"/>
                </a:lnTo>
                <a:lnTo>
                  <a:pt x="1743709" y="132587"/>
                </a:lnTo>
                <a:lnTo>
                  <a:pt x="1833030" y="80644"/>
                </a:lnTo>
                <a:lnTo>
                  <a:pt x="1829053" y="80644"/>
                </a:lnTo>
                <a:lnTo>
                  <a:pt x="1833144" y="80579"/>
                </a:lnTo>
                <a:lnTo>
                  <a:pt x="1857502" y="66420"/>
                </a:lnTo>
                <a:lnTo>
                  <a:pt x="1750695" y="3936"/>
                </a:lnTo>
                <a:lnTo>
                  <a:pt x="1743836" y="0"/>
                </a:lnTo>
                <a:close/>
              </a:path>
              <a:path w="1858009" h="132714">
                <a:moveTo>
                  <a:pt x="1800821" y="66380"/>
                </a:moveTo>
                <a:lnTo>
                  <a:pt x="1776398" y="80579"/>
                </a:lnTo>
                <a:lnTo>
                  <a:pt x="1829053" y="80644"/>
                </a:lnTo>
                <a:lnTo>
                  <a:pt x="1829062" y="78739"/>
                </a:lnTo>
                <a:lnTo>
                  <a:pt x="1821942" y="78739"/>
                </a:lnTo>
                <a:lnTo>
                  <a:pt x="1800821" y="66380"/>
                </a:lnTo>
                <a:close/>
              </a:path>
              <a:path w="1858009" h="132714">
                <a:moveTo>
                  <a:pt x="0" y="49783"/>
                </a:moveTo>
                <a:lnTo>
                  <a:pt x="0" y="78358"/>
                </a:lnTo>
                <a:lnTo>
                  <a:pt x="1776398" y="80579"/>
                </a:lnTo>
                <a:lnTo>
                  <a:pt x="1800821" y="66380"/>
                </a:lnTo>
                <a:lnTo>
                  <a:pt x="1776253" y="52003"/>
                </a:lnTo>
                <a:lnTo>
                  <a:pt x="0" y="49783"/>
                </a:lnTo>
                <a:close/>
              </a:path>
              <a:path w="1858009" h="132714">
                <a:moveTo>
                  <a:pt x="1821942" y="54101"/>
                </a:moveTo>
                <a:lnTo>
                  <a:pt x="1800821" y="66380"/>
                </a:lnTo>
                <a:lnTo>
                  <a:pt x="1821942" y="78739"/>
                </a:lnTo>
                <a:lnTo>
                  <a:pt x="1821942" y="54101"/>
                </a:lnTo>
                <a:close/>
              </a:path>
              <a:path w="1858009" h="132714">
                <a:moveTo>
                  <a:pt x="1829171" y="54101"/>
                </a:moveTo>
                <a:lnTo>
                  <a:pt x="1821942" y="54101"/>
                </a:lnTo>
                <a:lnTo>
                  <a:pt x="1821942" y="78739"/>
                </a:lnTo>
                <a:lnTo>
                  <a:pt x="1829062" y="78739"/>
                </a:lnTo>
                <a:lnTo>
                  <a:pt x="1829171" y="54101"/>
                </a:lnTo>
                <a:close/>
              </a:path>
              <a:path w="1858009" h="132714">
                <a:moveTo>
                  <a:pt x="1776253" y="52003"/>
                </a:moveTo>
                <a:lnTo>
                  <a:pt x="1800821" y="66380"/>
                </a:lnTo>
                <a:lnTo>
                  <a:pt x="1821942" y="54101"/>
                </a:lnTo>
                <a:lnTo>
                  <a:pt x="1829171" y="54101"/>
                </a:lnTo>
                <a:lnTo>
                  <a:pt x="1829180" y="52069"/>
                </a:lnTo>
                <a:lnTo>
                  <a:pt x="1776253" y="52003"/>
                </a:lnTo>
                <a:close/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TextBox 96"/>
          <p:cNvSpPr txBox="1"/>
          <p:nvPr/>
        </p:nvSpPr>
        <p:spPr>
          <a:xfrm>
            <a:off x="5791200" y="1295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Loading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Scene</a:t>
            </a:r>
            <a:endParaRPr lang="ko-KR" altLang="en-US" dirty="0"/>
          </a:p>
        </p:txBody>
      </p:sp>
      <p:sp>
        <p:nvSpPr>
          <p:cNvPr id="98" name="object 18"/>
          <p:cNvSpPr/>
          <p:nvPr/>
        </p:nvSpPr>
        <p:spPr>
          <a:xfrm>
            <a:off x="5791200" y="13716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TextBox 98"/>
          <p:cNvSpPr txBox="1"/>
          <p:nvPr/>
        </p:nvSpPr>
        <p:spPr>
          <a:xfrm>
            <a:off x="5791200" y="1752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Opening </a:t>
            </a:r>
            <a:r>
              <a:rPr lang="en-US" altLang="ko-KR" sz="1600" dirty="0" smtClean="0"/>
              <a:t>Scene</a:t>
            </a:r>
            <a:endParaRPr lang="ko-KR" altLang="en-US" dirty="0"/>
          </a:p>
        </p:txBody>
      </p:sp>
      <p:sp>
        <p:nvSpPr>
          <p:cNvPr id="100" name="object 18"/>
          <p:cNvSpPr/>
          <p:nvPr/>
        </p:nvSpPr>
        <p:spPr>
          <a:xfrm>
            <a:off x="5791200" y="18288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extBox 100"/>
          <p:cNvSpPr txBox="1"/>
          <p:nvPr/>
        </p:nvSpPr>
        <p:spPr>
          <a:xfrm>
            <a:off x="6019800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Intro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Scene</a:t>
            </a:r>
            <a:endParaRPr lang="ko-KR" altLang="en-US" dirty="0"/>
          </a:p>
        </p:txBody>
      </p:sp>
      <p:sp>
        <p:nvSpPr>
          <p:cNvPr id="102" name="object 18"/>
          <p:cNvSpPr/>
          <p:nvPr/>
        </p:nvSpPr>
        <p:spPr>
          <a:xfrm>
            <a:off x="5791200" y="22860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130300" h="282575">
                <a:moveTo>
                  <a:pt x="0" y="46990"/>
                </a:moveTo>
                <a:lnTo>
                  <a:pt x="3700" y="28717"/>
                </a:lnTo>
                <a:lnTo>
                  <a:pt x="13795" y="13779"/>
                </a:lnTo>
                <a:lnTo>
                  <a:pt x="28771" y="3698"/>
                </a:lnTo>
                <a:lnTo>
                  <a:pt x="47116" y="0"/>
                </a:lnTo>
                <a:lnTo>
                  <a:pt x="1083183" y="0"/>
                </a:lnTo>
                <a:lnTo>
                  <a:pt x="1101528" y="3698"/>
                </a:lnTo>
                <a:lnTo>
                  <a:pt x="1116504" y="13779"/>
                </a:lnTo>
                <a:lnTo>
                  <a:pt x="1126599" y="28717"/>
                </a:lnTo>
                <a:lnTo>
                  <a:pt x="1130300" y="46990"/>
                </a:lnTo>
                <a:lnTo>
                  <a:pt x="1130300" y="235458"/>
                </a:lnTo>
                <a:lnTo>
                  <a:pt x="1126599" y="253803"/>
                </a:lnTo>
                <a:lnTo>
                  <a:pt x="1116504" y="268779"/>
                </a:lnTo>
                <a:lnTo>
                  <a:pt x="1101528" y="278874"/>
                </a:lnTo>
                <a:lnTo>
                  <a:pt x="1083183" y="282575"/>
                </a:lnTo>
                <a:lnTo>
                  <a:pt x="47116" y="282575"/>
                </a:lnTo>
                <a:lnTo>
                  <a:pt x="28771" y="278874"/>
                </a:lnTo>
                <a:lnTo>
                  <a:pt x="13795" y="268779"/>
                </a:lnTo>
                <a:lnTo>
                  <a:pt x="3700" y="253803"/>
                </a:lnTo>
                <a:lnTo>
                  <a:pt x="0" y="235458"/>
                </a:lnTo>
                <a:lnTo>
                  <a:pt x="0" y="4699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3" name="직선 연결선 102"/>
          <p:cNvCxnSpPr/>
          <p:nvPr/>
        </p:nvCxnSpPr>
        <p:spPr>
          <a:xfrm>
            <a:off x="6477000" y="1676400"/>
            <a:ext cx="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477000" y="2133600"/>
            <a:ext cx="0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bject 12"/>
          <p:cNvSpPr/>
          <p:nvPr/>
        </p:nvSpPr>
        <p:spPr>
          <a:xfrm rot="10800000">
            <a:off x="4495800" y="1904999"/>
            <a:ext cx="1295400" cy="152399"/>
          </a:xfrm>
          <a:custGeom>
            <a:avLst/>
            <a:gdLst/>
            <a:ahLst/>
            <a:cxnLst/>
            <a:rect l="l" t="t" r="r" b="b"/>
            <a:pathLst>
              <a:path w="1858009" h="132714">
                <a:moveTo>
                  <a:pt x="1743836" y="0"/>
                </a:moveTo>
                <a:lnTo>
                  <a:pt x="1735074" y="2285"/>
                </a:lnTo>
                <a:lnTo>
                  <a:pt x="1731136" y="9016"/>
                </a:lnTo>
                <a:lnTo>
                  <a:pt x="1727073" y="15874"/>
                </a:lnTo>
                <a:lnTo>
                  <a:pt x="1729358" y="24637"/>
                </a:lnTo>
                <a:lnTo>
                  <a:pt x="1736217" y="28574"/>
                </a:lnTo>
                <a:lnTo>
                  <a:pt x="1776253" y="52003"/>
                </a:lnTo>
                <a:lnTo>
                  <a:pt x="1829180" y="52069"/>
                </a:lnTo>
                <a:lnTo>
                  <a:pt x="1829053" y="80644"/>
                </a:lnTo>
                <a:lnTo>
                  <a:pt x="1776285" y="80644"/>
                </a:lnTo>
                <a:lnTo>
                  <a:pt x="1729358" y="107949"/>
                </a:lnTo>
                <a:lnTo>
                  <a:pt x="1726946" y="116712"/>
                </a:lnTo>
                <a:lnTo>
                  <a:pt x="1731009" y="123443"/>
                </a:lnTo>
                <a:lnTo>
                  <a:pt x="1734947" y="130301"/>
                </a:lnTo>
                <a:lnTo>
                  <a:pt x="1743709" y="132587"/>
                </a:lnTo>
                <a:lnTo>
                  <a:pt x="1833030" y="80644"/>
                </a:lnTo>
                <a:lnTo>
                  <a:pt x="1829053" y="80644"/>
                </a:lnTo>
                <a:lnTo>
                  <a:pt x="1833144" y="80579"/>
                </a:lnTo>
                <a:lnTo>
                  <a:pt x="1857502" y="66420"/>
                </a:lnTo>
                <a:lnTo>
                  <a:pt x="1750695" y="3936"/>
                </a:lnTo>
                <a:lnTo>
                  <a:pt x="1743836" y="0"/>
                </a:lnTo>
                <a:close/>
              </a:path>
              <a:path w="1858009" h="132714">
                <a:moveTo>
                  <a:pt x="1800821" y="66380"/>
                </a:moveTo>
                <a:lnTo>
                  <a:pt x="1776398" y="80579"/>
                </a:lnTo>
                <a:lnTo>
                  <a:pt x="1829053" y="80644"/>
                </a:lnTo>
                <a:lnTo>
                  <a:pt x="1829062" y="78739"/>
                </a:lnTo>
                <a:lnTo>
                  <a:pt x="1821942" y="78739"/>
                </a:lnTo>
                <a:lnTo>
                  <a:pt x="1800821" y="66380"/>
                </a:lnTo>
                <a:close/>
              </a:path>
              <a:path w="1858009" h="132714">
                <a:moveTo>
                  <a:pt x="0" y="49783"/>
                </a:moveTo>
                <a:lnTo>
                  <a:pt x="0" y="78358"/>
                </a:lnTo>
                <a:lnTo>
                  <a:pt x="1776398" y="80579"/>
                </a:lnTo>
                <a:lnTo>
                  <a:pt x="1800821" y="66380"/>
                </a:lnTo>
                <a:lnTo>
                  <a:pt x="1776253" y="52003"/>
                </a:lnTo>
                <a:lnTo>
                  <a:pt x="0" y="49783"/>
                </a:lnTo>
                <a:close/>
              </a:path>
              <a:path w="1858009" h="132714">
                <a:moveTo>
                  <a:pt x="1821942" y="54101"/>
                </a:moveTo>
                <a:lnTo>
                  <a:pt x="1800821" y="66380"/>
                </a:lnTo>
                <a:lnTo>
                  <a:pt x="1821942" y="78739"/>
                </a:lnTo>
                <a:lnTo>
                  <a:pt x="1821942" y="54101"/>
                </a:lnTo>
                <a:close/>
              </a:path>
              <a:path w="1858009" h="132714">
                <a:moveTo>
                  <a:pt x="1829171" y="54101"/>
                </a:moveTo>
                <a:lnTo>
                  <a:pt x="1821942" y="54101"/>
                </a:lnTo>
                <a:lnTo>
                  <a:pt x="1821942" y="78739"/>
                </a:lnTo>
                <a:lnTo>
                  <a:pt x="1829062" y="78739"/>
                </a:lnTo>
                <a:lnTo>
                  <a:pt x="1829171" y="54101"/>
                </a:lnTo>
                <a:close/>
              </a:path>
              <a:path w="1858009" h="132714">
                <a:moveTo>
                  <a:pt x="1776253" y="52003"/>
                </a:moveTo>
                <a:lnTo>
                  <a:pt x="1800821" y="66380"/>
                </a:lnTo>
                <a:lnTo>
                  <a:pt x="1821942" y="54101"/>
                </a:lnTo>
                <a:lnTo>
                  <a:pt x="1829171" y="54101"/>
                </a:lnTo>
                <a:lnTo>
                  <a:pt x="1829180" y="52069"/>
                </a:lnTo>
                <a:lnTo>
                  <a:pt x="1776253" y="52003"/>
                </a:lnTo>
                <a:close/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"/>
          <p:cNvSpPr txBox="1"/>
          <p:nvPr/>
        </p:nvSpPr>
        <p:spPr>
          <a:xfrm>
            <a:off x="152400" y="4766351"/>
            <a:ext cx="1524012" cy="259045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0"/>
              </a:spcBef>
            </a:pPr>
            <a:endParaRPr sz="1200">
              <a:latin typeface="Malgun Gothic"/>
              <a:cs typeface="Malgun Gothic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4812" y="4690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Familiar Class</a:t>
            </a:r>
            <a:endParaRPr lang="ko-KR" altLang="en-US" dirty="0"/>
          </a:p>
        </p:txBody>
      </p:sp>
      <p:cxnSp>
        <p:nvCxnSpPr>
          <p:cNvPr id="113" name="직선 연결선 112"/>
          <p:cNvCxnSpPr/>
          <p:nvPr/>
        </p:nvCxnSpPr>
        <p:spPr>
          <a:xfrm>
            <a:off x="1676400" y="4876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# </a:t>
            </a:r>
            <a:r>
              <a:rPr lang="en-US" spc="-5" dirty="0" smtClean="0"/>
              <a:t>5</a:t>
            </a:r>
            <a:r>
              <a:rPr spc="-5" dirty="0" smtClean="0"/>
              <a:t>. </a:t>
            </a:r>
            <a:r>
              <a:rPr lang="ko-KR" altLang="en-US" spc="-5" dirty="0" smtClean="0"/>
              <a:t>팀원 역할 분담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2007" y="116586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55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27" y="6500838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447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직사각형 20"/>
          <p:cNvSpPr/>
          <p:nvPr/>
        </p:nvSpPr>
        <p:spPr>
          <a:xfrm>
            <a:off x="228600" y="3200400"/>
            <a:ext cx="1828800" cy="102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8600" y="312420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Player &amp;</a:t>
            </a:r>
          </a:p>
          <a:p>
            <a:r>
              <a:rPr lang="ko-KR" altLang="en-US" dirty="0" smtClean="0"/>
              <a:t>픽셀충돌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Scene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6858000" y="32004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10400" y="3429001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Enemy</a:t>
            </a:r>
          </a:p>
          <a:p>
            <a:endParaRPr lang="ko-KR" altLang="en-US" sz="2800" dirty="0"/>
          </a:p>
        </p:txBody>
      </p:sp>
      <p:sp>
        <p:nvSpPr>
          <p:cNvPr id="29" name="직사각형 28"/>
          <p:cNvSpPr/>
          <p:nvPr/>
        </p:nvSpPr>
        <p:spPr>
          <a:xfrm>
            <a:off x="381000" y="1524000"/>
            <a:ext cx="2438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7200" y="15240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Inven</a:t>
            </a:r>
            <a:r>
              <a:rPr lang="en-US" altLang="ko-KR" sz="2400" dirty="0" smtClean="0"/>
              <a:t> &amp; </a:t>
            </a:r>
          </a:p>
          <a:p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담당</a:t>
            </a:r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4800600" y="32004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81600" y="3352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 UI</a:t>
            </a:r>
            <a:endParaRPr lang="ko-KR" altLang="en-US" sz="3600" dirty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762000" y="4495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5029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김민수</a:t>
            </a:r>
            <a:endParaRPr lang="ko-KR" altLang="en-US" sz="2800" dirty="0"/>
          </a:p>
        </p:txBody>
      </p:sp>
      <p:sp>
        <p:nvSpPr>
          <p:cNvPr id="36" name="직사각형 35"/>
          <p:cNvSpPr/>
          <p:nvPr/>
        </p:nvSpPr>
        <p:spPr>
          <a:xfrm>
            <a:off x="2590800" y="32004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667000" y="3200401"/>
            <a:ext cx="144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소환수</a:t>
            </a:r>
            <a:r>
              <a:rPr lang="en-US" altLang="ko-KR" sz="2800" dirty="0" smtClean="0"/>
              <a:t> &amp;</a:t>
            </a:r>
          </a:p>
          <a:p>
            <a:r>
              <a:rPr lang="ko-KR" altLang="en-US" sz="2400" dirty="0" smtClean="0"/>
              <a:t>카메라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39" name="오른쪽 화살표 38"/>
          <p:cNvSpPr/>
          <p:nvPr/>
        </p:nvSpPr>
        <p:spPr>
          <a:xfrm rot="5400000">
            <a:off x="3124200" y="450598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43200" y="52679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김우진</a:t>
            </a:r>
            <a:endParaRPr lang="ko-KR" altLang="en-US" sz="28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5257800" y="4495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876800" y="5257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김경재</a:t>
            </a:r>
            <a:endParaRPr lang="ko-KR" altLang="en-US" sz="2800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7391400" y="4495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010400" y="5029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나호석</a:t>
            </a:r>
            <a:endParaRPr lang="ko-KR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010400" y="5410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성시성</a:t>
            </a:r>
            <a:endParaRPr lang="ko-KR" alt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0400" y="5867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김현식</a:t>
            </a:r>
            <a:endParaRPr lang="ko-KR" alt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5638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김현식</a:t>
            </a:r>
            <a:endParaRPr lang="ko-KR" altLang="en-US" sz="2800" dirty="0"/>
          </a:p>
        </p:txBody>
      </p:sp>
      <p:sp>
        <p:nvSpPr>
          <p:cNvPr id="48" name="오른쪽 화살표 47"/>
          <p:cNvSpPr/>
          <p:nvPr/>
        </p:nvSpPr>
        <p:spPr>
          <a:xfrm>
            <a:off x="3048000" y="1828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62400" y="1524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최현준</a:t>
            </a:r>
            <a:endParaRPr lang="ko-KR" alt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20472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김현식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363</Words>
  <Application>Microsoft Office PowerPoint</Application>
  <PresentationFormat>화면 슬라이드 쇼(4:3)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슬라이드 1</vt:lpstr>
      <vt:lpstr># 1. 게임소개</vt:lpstr>
      <vt:lpstr># 2. 게임방식 – 플레이 화면</vt:lpstr>
      <vt:lpstr># 2. 게임방식 – 캐릭터 능력창 및 인벤토리 화면</vt:lpstr>
      <vt:lpstr># 3. 게임기능 – 플레이어와 소환수 , 에너미</vt:lpstr>
      <vt:lpstr># 3. 게임기능 – 맵과 씬구성 및 아이템</vt:lpstr>
      <vt:lpstr># 4. 구조체 Class 설계</vt:lpstr>
      <vt:lpstr># 5. 팀원 역할 분담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JJM-Home</dc:creator>
  <cp:lastModifiedBy>Microsoft</cp:lastModifiedBy>
  <cp:revision>103</cp:revision>
  <dcterms:created xsi:type="dcterms:W3CDTF">2017-05-13T08:15:06Z</dcterms:created>
  <dcterms:modified xsi:type="dcterms:W3CDTF">2017-07-07T01:05:48Z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2017-05-13T00:00:00Z</vt:filetime>
  </property>
</Properties>
</file>