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BBBD-26D4-40E6-9630-13B513FB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1C15B6-BB27-4380-9E0E-CFB204F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F41C0-838F-4F98-951D-D562CC45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92228-F775-4CC8-ABE7-1D7EB71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E86C-4CD0-4616-ADB4-9DFC3222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1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D5937-8BB0-4D7F-835E-51057922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77A71-941F-4A1F-BFD4-62CDCF5F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33DC9-6F39-4A34-9507-C3363E99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2800B-ECB4-42AF-99D7-1CD02C36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F3238-2CF3-4E99-AC6D-CDACD3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0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5F88B8-6C39-4F88-BCC6-4CA6C3193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DEF64-F990-46E9-857D-60B60454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3C84B-D46E-41FC-9BD2-5A06245D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E2C96-E75C-4C5D-820B-E0D0E24C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6E0FD-418E-459A-A6FA-0B8E1B4B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7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22DE-A009-432A-9649-D2BED03C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963AA-B710-4D52-9D5C-32EA0DED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5EC66-2678-4DC8-8F6C-31075F5E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17CB6-6A65-48A9-B1C7-1F4FCD4E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7E4C9-4EF0-450D-9F97-00408CF7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5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3330-CFD6-4973-BE39-9A2E54AB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06A54-908A-4A67-A60F-2B2703BF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4214A-77C4-42ED-B86A-2C580695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3EF02-E65F-4ABA-8238-EFD50B1A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C7993-33E6-4291-85E4-52A3CCD9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0E2AF-A8F0-4C84-8C9B-B190AFD1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7232A-5FCB-4CF0-B3C9-DCF0FCF63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CC241-487D-434D-AA50-0B3418C24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7D9AC-F92A-4F5A-88BE-69C5DDC7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A5331-6CE0-4D17-9CBA-F7BB515A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9336-F989-4907-9CB1-2E644C1A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8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04142-4813-44C5-9119-0DAE371A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AA5FE-E0C3-4BA0-B40E-6137194B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1DD88-C059-40E4-BBA6-B1C0AE93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B26EC-5D66-4145-B5C5-FBE8A6693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4AF6D-B093-4CA6-AB12-642A1C13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00374A-780F-4C81-93DB-EDD6B205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4FCF5B-2332-49A7-BB7A-B7354A40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5045E0-943E-41C6-B257-39836F93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7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6790-06AC-4031-A38A-5440960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F9831-D26E-42F5-8870-E8BFD710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AEFFF-FBF7-416C-968E-F7920D9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59A54-7B7D-4B7E-8D08-6415E6D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325E8B-8D0D-4358-B025-449418B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0D4E1C-B4C7-45DF-B9E5-D305EA33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3A43E-5654-43C7-97AF-8ECD6D13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DB447-8ED7-4B67-B321-C7B97FE3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E8B36-E1FB-4CA0-BB3E-EB229992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3818A-323F-4FD6-8916-B3DD3F0C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8CAC0-D850-4005-AEDC-C8FC214C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4B5C2-1921-48DB-9525-861A2A34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3EE43-C103-4F26-BA9A-00009BD0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E6F8-7A90-4B51-BA75-B9B1A122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441E2C-ABE4-4435-A39B-0842B45D1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7E738-0B85-42D5-8932-2E980EB4C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B9595-EDA6-4E6D-9E4A-F82FA3F6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9A799-BE28-405F-90AB-772CB0A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B0F86-8004-4F1A-B152-80B0A256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6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81FC4-9EEA-4DF6-864E-73340280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67797-294F-476B-9922-7E183879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DA206-6EA3-45E3-9DC3-89B678E7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6FDB-5E56-4F79-B9E8-1F4E1E4EAC7C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4BE2D-F888-429F-82F8-B9DD2367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D89F9-F504-4DDB-BF52-38C512503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1F506-3B45-49C7-B51A-E0F94D24B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900FD3-9F95-4787-B41B-B7D344D7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531E5C-01BD-4FAC-8DFA-9B8BFF76726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07FF76-DA9F-4620-BAB9-7353E1B5B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8" y="670560"/>
            <a:ext cx="5340096" cy="1397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F7049-9CE8-49C9-8F15-4180CBE323BC}"/>
              </a:ext>
            </a:extLst>
          </p:cNvPr>
          <p:cNvSpPr txBox="1"/>
          <p:nvPr/>
        </p:nvSpPr>
        <p:spPr>
          <a:xfrm>
            <a:off x="129209" y="4057233"/>
            <a:ext cx="4408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accent4"/>
                </a:solidFill>
              </a:rPr>
              <a:t>O</a:t>
            </a:r>
            <a:r>
              <a:rPr lang="en-US" altLang="ko-KR" sz="4000" b="1" dirty="0">
                <a:solidFill>
                  <a:srgbClr val="00B050"/>
                </a:solidFill>
              </a:rPr>
              <a:t>MEGA</a:t>
            </a:r>
          </a:p>
          <a:p>
            <a:r>
              <a:rPr lang="en-US" altLang="ko-KR" sz="8800" b="1" dirty="0">
                <a:solidFill>
                  <a:schemeClr val="accent4"/>
                </a:solidFill>
              </a:rPr>
              <a:t>T</a:t>
            </a:r>
            <a:r>
              <a:rPr lang="en-US" altLang="ko-KR" sz="4000" b="1" dirty="0">
                <a:solidFill>
                  <a:srgbClr val="00B050"/>
                </a:solidFill>
              </a:rPr>
              <a:t>EAM PROJECT</a:t>
            </a:r>
            <a:endParaRPr lang="ko-KR" alt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3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4C1D-4FFD-46E4-9091-1BAC8AD5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32E77-D9DE-428F-A480-82F7BFFB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6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Recette Lemon</dc:creator>
  <cp:lastModifiedBy>Recette Lemon</cp:lastModifiedBy>
  <cp:revision>4</cp:revision>
  <dcterms:created xsi:type="dcterms:W3CDTF">2017-07-25T09:16:02Z</dcterms:created>
  <dcterms:modified xsi:type="dcterms:W3CDTF">2017-07-25T15:06:28Z</dcterms:modified>
</cp:coreProperties>
</file>