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7" r:id="rId2"/>
    <p:sldId id="258" r:id="rId3"/>
    <p:sldId id="261" r:id="rId4"/>
    <p:sldId id="259" r:id="rId5"/>
    <p:sldId id="260" r:id="rId6"/>
    <p:sldId id="25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539ABF-AE06-4C2C-8CA6-5ABDA5A53578}" type="datetimeFigureOut">
              <a:rPr lang="en-US" smtClean="0"/>
              <a:t>4/28/2024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82168F-0F76-4656-95A6-DD3EB1ED8203}" type="slidenum">
              <a:rPr lang="en-US" smtClean="0"/>
              <a:t>‹#›</a:t>
            </a:fld>
            <a:endParaRPr lang="en-US"/>
          </a:p>
        </p:txBody>
      </p:sp>
    </p:spTree>
    <p:extLst>
      <p:ext uri="{BB962C8B-B14F-4D97-AF65-F5344CB8AC3E}">
        <p14:creationId xmlns:p14="http://schemas.microsoft.com/office/powerpoint/2010/main" val="3948043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8651506-FE97-4792-BF60-F08F40A52AED}" type="datetime1">
              <a:rPr lang="en-US" smtClean="0"/>
              <a:t>4/28/2024</a:t>
            </a:fld>
            <a:endParaRPr lang="en-US"/>
          </a:p>
        </p:txBody>
      </p:sp>
      <p:sp>
        <p:nvSpPr>
          <p:cNvPr id="5" name="Footer Placeholder 4"/>
          <p:cNvSpPr>
            <a:spLocks noGrp="1"/>
          </p:cNvSpPr>
          <p:nvPr>
            <p:ph type="ftr" sz="quarter" idx="11"/>
          </p:nvPr>
        </p:nvSpPr>
        <p:spPr/>
        <p:txBody>
          <a:bodyPr/>
          <a:lstStyle/>
          <a:p>
            <a:r>
              <a:rPr lang="en-US" smtClean="0"/>
              <a:t>RECH AYIIK </a:t>
            </a:r>
            <a:endParaRPr lang="en-US"/>
          </a:p>
        </p:txBody>
      </p:sp>
      <p:sp>
        <p:nvSpPr>
          <p:cNvPr id="6" name="Slide Number Placeholder 5"/>
          <p:cNvSpPr>
            <a:spLocks noGrp="1"/>
          </p:cNvSpPr>
          <p:nvPr>
            <p:ph type="sldNum" sz="quarter" idx="12"/>
          </p:nvPr>
        </p:nvSpPr>
        <p:spPr/>
        <p:txBody>
          <a:bodyPr/>
          <a:lstStyle/>
          <a:p>
            <a:fld id="{C260A190-E434-4808-844B-FE14690B7856}" type="slidenum">
              <a:rPr lang="en-US" smtClean="0"/>
              <a:t>‹#›</a:t>
            </a:fld>
            <a:endParaRPr lang="en-US"/>
          </a:p>
        </p:txBody>
      </p:sp>
    </p:spTree>
    <p:extLst>
      <p:ext uri="{BB962C8B-B14F-4D97-AF65-F5344CB8AC3E}">
        <p14:creationId xmlns:p14="http://schemas.microsoft.com/office/powerpoint/2010/main" val="3269909832"/>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9B3128-A23F-447A-ADD6-55C8CE20111A}" type="datetime1">
              <a:rPr lang="en-US" smtClean="0"/>
              <a:t>4/28/2024</a:t>
            </a:fld>
            <a:endParaRPr lang="en-US"/>
          </a:p>
        </p:txBody>
      </p:sp>
      <p:sp>
        <p:nvSpPr>
          <p:cNvPr id="5" name="Footer Placeholder 4"/>
          <p:cNvSpPr>
            <a:spLocks noGrp="1"/>
          </p:cNvSpPr>
          <p:nvPr>
            <p:ph type="ftr" sz="quarter" idx="11"/>
          </p:nvPr>
        </p:nvSpPr>
        <p:spPr/>
        <p:txBody>
          <a:bodyPr/>
          <a:lstStyle/>
          <a:p>
            <a:r>
              <a:rPr lang="en-US" smtClean="0"/>
              <a:t>RECH AYIIK </a:t>
            </a:r>
            <a:endParaRPr lang="en-US"/>
          </a:p>
        </p:txBody>
      </p:sp>
      <p:sp>
        <p:nvSpPr>
          <p:cNvPr id="6" name="Slide Number Placeholder 5"/>
          <p:cNvSpPr>
            <a:spLocks noGrp="1"/>
          </p:cNvSpPr>
          <p:nvPr>
            <p:ph type="sldNum" sz="quarter" idx="12"/>
          </p:nvPr>
        </p:nvSpPr>
        <p:spPr/>
        <p:txBody>
          <a:bodyPr/>
          <a:lstStyle/>
          <a:p>
            <a:fld id="{C260A190-E434-4808-844B-FE14690B7856}" type="slidenum">
              <a:rPr lang="en-US" smtClean="0"/>
              <a:t>‹#›</a:t>
            </a:fld>
            <a:endParaRPr lang="en-US"/>
          </a:p>
        </p:txBody>
      </p:sp>
    </p:spTree>
    <p:extLst>
      <p:ext uri="{BB962C8B-B14F-4D97-AF65-F5344CB8AC3E}">
        <p14:creationId xmlns:p14="http://schemas.microsoft.com/office/powerpoint/2010/main" val="3804754041"/>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D0BF1C-8CD2-4ECE-8402-2EAB253AD30A}" type="datetime1">
              <a:rPr lang="en-US" smtClean="0"/>
              <a:t>4/28/2024</a:t>
            </a:fld>
            <a:endParaRPr lang="en-US"/>
          </a:p>
        </p:txBody>
      </p:sp>
      <p:sp>
        <p:nvSpPr>
          <p:cNvPr id="5" name="Footer Placeholder 4"/>
          <p:cNvSpPr>
            <a:spLocks noGrp="1"/>
          </p:cNvSpPr>
          <p:nvPr>
            <p:ph type="ftr" sz="quarter" idx="11"/>
          </p:nvPr>
        </p:nvSpPr>
        <p:spPr/>
        <p:txBody>
          <a:bodyPr/>
          <a:lstStyle/>
          <a:p>
            <a:r>
              <a:rPr lang="en-US" smtClean="0"/>
              <a:t>RECH AYIIK </a:t>
            </a:r>
            <a:endParaRPr lang="en-US"/>
          </a:p>
        </p:txBody>
      </p:sp>
      <p:sp>
        <p:nvSpPr>
          <p:cNvPr id="6" name="Slide Number Placeholder 5"/>
          <p:cNvSpPr>
            <a:spLocks noGrp="1"/>
          </p:cNvSpPr>
          <p:nvPr>
            <p:ph type="sldNum" sz="quarter" idx="12"/>
          </p:nvPr>
        </p:nvSpPr>
        <p:spPr/>
        <p:txBody>
          <a:bodyPr/>
          <a:lstStyle/>
          <a:p>
            <a:fld id="{C260A190-E434-4808-844B-FE14690B7856}" type="slidenum">
              <a:rPr lang="en-US" smtClean="0"/>
              <a:t>‹#›</a:t>
            </a:fld>
            <a:endParaRPr lang="en-US"/>
          </a:p>
        </p:txBody>
      </p:sp>
    </p:spTree>
    <p:extLst>
      <p:ext uri="{BB962C8B-B14F-4D97-AF65-F5344CB8AC3E}">
        <p14:creationId xmlns:p14="http://schemas.microsoft.com/office/powerpoint/2010/main" val="1808542076"/>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2DF525-9079-44B5-B22C-F657DF172FF1}" type="datetime1">
              <a:rPr lang="en-US" smtClean="0"/>
              <a:t>4/28/2024</a:t>
            </a:fld>
            <a:endParaRPr lang="en-US"/>
          </a:p>
        </p:txBody>
      </p:sp>
      <p:sp>
        <p:nvSpPr>
          <p:cNvPr id="5" name="Footer Placeholder 4"/>
          <p:cNvSpPr>
            <a:spLocks noGrp="1"/>
          </p:cNvSpPr>
          <p:nvPr>
            <p:ph type="ftr" sz="quarter" idx="11"/>
          </p:nvPr>
        </p:nvSpPr>
        <p:spPr/>
        <p:txBody>
          <a:bodyPr/>
          <a:lstStyle/>
          <a:p>
            <a:r>
              <a:rPr lang="en-US" smtClean="0"/>
              <a:t>RECH AYIIK </a:t>
            </a:r>
            <a:endParaRPr lang="en-US"/>
          </a:p>
        </p:txBody>
      </p:sp>
      <p:sp>
        <p:nvSpPr>
          <p:cNvPr id="6" name="Slide Number Placeholder 5"/>
          <p:cNvSpPr>
            <a:spLocks noGrp="1"/>
          </p:cNvSpPr>
          <p:nvPr>
            <p:ph type="sldNum" sz="quarter" idx="12"/>
          </p:nvPr>
        </p:nvSpPr>
        <p:spPr/>
        <p:txBody>
          <a:bodyPr/>
          <a:lstStyle/>
          <a:p>
            <a:fld id="{C260A190-E434-4808-844B-FE14690B7856}" type="slidenum">
              <a:rPr lang="en-US" smtClean="0"/>
              <a:t>‹#›</a:t>
            </a:fld>
            <a:endParaRPr lang="en-US"/>
          </a:p>
        </p:txBody>
      </p:sp>
    </p:spTree>
    <p:extLst>
      <p:ext uri="{BB962C8B-B14F-4D97-AF65-F5344CB8AC3E}">
        <p14:creationId xmlns:p14="http://schemas.microsoft.com/office/powerpoint/2010/main" val="2007529137"/>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E5EEDA4-DF08-473A-8B7C-C6BA8F9E0D61}" type="datetime1">
              <a:rPr lang="en-US" smtClean="0"/>
              <a:t>4/28/2024</a:t>
            </a:fld>
            <a:endParaRPr lang="en-US"/>
          </a:p>
        </p:txBody>
      </p:sp>
      <p:sp>
        <p:nvSpPr>
          <p:cNvPr id="5" name="Footer Placeholder 4"/>
          <p:cNvSpPr>
            <a:spLocks noGrp="1"/>
          </p:cNvSpPr>
          <p:nvPr>
            <p:ph type="ftr" sz="quarter" idx="11"/>
          </p:nvPr>
        </p:nvSpPr>
        <p:spPr/>
        <p:txBody>
          <a:bodyPr/>
          <a:lstStyle/>
          <a:p>
            <a:r>
              <a:rPr lang="en-US" smtClean="0"/>
              <a:t>RECH AYIIK </a:t>
            </a:r>
            <a:endParaRPr lang="en-US"/>
          </a:p>
        </p:txBody>
      </p:sp>
      <p:sp>
        <p:nvSpPr>
          <p:cNvPr id="6" name="Slide Number Placeholder 5"/>
          <p:cNvSpPr>
            <a:spLocks noGrp="1"/>
          </p:cNvSpPr>
          <p:nvPr>
            <p:ph type="sldNum" sz="quarter" idx="12"/>
          </p:nvPr>
        </p:nvSpPr>
        <p:spPr/>
        <p:txBody>
          <a:bodyPr/>
          <a:lstStyle/>
          <a:p>
            <a:fld id="{C260A190-E434-4808-844B-FE14690B7856}" type="slidenum">
              <a:rPr lang="en-US" smtClean="0"/>
              <a:t>‹#›</a:t>
            </a:fld>
            <a:endParaRPr lang="en-US"/>
          </a:p>
        </p:txBody>
      </p:sp>
    </p:spTree>
    <p:extLst>
      <p:ext uri="{BB962C8B-B14F-4D97-AF65-F5344CB8AC3E}">
        <p14:creationId xmlns:p14="http://schemas.microsoft.com/office/powerpoint/2010/main" val="1885612077"/>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66AADE5-5439-4AAD-A260-A31FAB61FF5C}" type="datetime1">
              <a:rPr lang="en-US" smtClean="0"/>
              <a:t>4/28/2024</a:t>
            </a:fld>
            <a:endParaRPr lang="en-US"/>
          </a:p>
        </p:txBody>
      </p:sp>
      <p:sp>
        <p:nvSpPr>
          <p:cNvPr id="6" name="Footer Placeholder 5"/>
          <p:cNvSpPr>
            <a:spLocks noGrp="1"/>
          </p:cNvSpPr>
          <p:nvPr>
            <p:ph type="ftr" sz="quarter" idx="11"/>
          </p:nvPr>
        </p:nvSpPr>
        <p:spPr/>
        <p:txBody>
          <a:bodyPr/>
          <a:lstStyle/>
          <a:p>
            <a:r>
              <a:rPr lang="en-US" smtClean="0"/>
              <a:t>RECH AYIIK </a:t>
            </a:r>
            <a:endParaRPr lang="en-US"/>
          </a:p>
        </p:txBody>
      </p:sp>
      <p:sp>
        <p:nvSpPr>
          <p:cNvPr id="7" name="Slide Number Placeholder 6"/>
          <p:cNvSpPr>
            <a:spLocks noGrp="1"/>
          </p:cNvSpPr>
          <p:nvPr>
            <p:ph type="sldNum" sz="quarter" idx="12"/>
          </p:nvPr>
        </p:nvSpPr>
        <p:spPr/>
        <p:txBody>
          <a:bodyPr/>
          <a:lstStyle/>
          <a:p>
            <a:fld id="{C260A190-E434-4808-844B-FE14690B7856}" type="slidenum">
              <a:rPr lang="en-US" smtClean="0"/>
              <a:t>‹#›</a:t>
            </a:fld>
            <a:endParaRPr lang="en-US"/>
          </a:p>
        </p:txBody>
      </p:sp>
    </p:spTree>
    <p:extLst>
      <p:ext uri="{BB962C8B-B14F-4D97-AF65-F5344CB8AC3E}">
        <p14:creationId xmlns:p14="http://schemas.microsoft.com/office/powerpoint/2010/main" val="3204369434"/>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4D5F95-8C75-48E3-BA56-05284198EF4B}" type="datetime1">
              <a:rPr lang="en-US" smtClean="0"/>
              <a:t>4/28/2024</a:t>
            </a:fld>
            <a:endParaRPr lang="en-US"/>
          </a:p>
        </p:txBody>
      </p:sp>
      <p:sp>
        <p:nvSpPr>
          <p:cNvPr id="8" name="Footer Placeholder 7"/>
          <p:cNvSpPr>
            <a:spLocks noGrp="1"/>
          </p:cNvSpPr>
          <p:nvPr>
            <p:ph type="ftr" sz="quarter" idx="11"/>
          </p:nvPr>
        </p:nvSpPr>
        <p:spPr/>
        <p:txBody>
          <a:bodyPr/>
          <a:lstStyle/>
          <a:p>
            <a:r>
              <a:rPr lang="en-US" smtClean="0"/>
              <a:t>RECH AYIIK </a:t>
            </a:r>
            <a:endParaRPr lang="en-US"/>
          </a:p>
        </p:txBody>
      </p:sp>
      <p:sp>
        <p:nvSpPr>
          <p:cNvPr id="9" name="Slide Number Placeholder 8"/>
          <p:cNvSpPr>
            <a:spLocks noGrp="1"/>
          </p:cNvSpPr>
          <p:nvPr>
            <p:ph type="sldNum" sz="quarter" idx="12"/>
          </p:nvPr>
        </p:nvSpPr>
        <p:spPr/>
        <p:txBody>
          <a:bodyPr/>
          <a:lstStyle/>
          <a:p>
            <a:fld id="{C260A190-E434-4808-844B-FE14690B7856}" type="slidenum">
              <a:rPr lang="en-US" smtClean="0"/>
              <a:t>‹#›</a:t>
            </a:fld>
            <a:endParaRPr lang="en-US"/>
          </a:p>
        </p:txBody>
      </p:sp>
    </p:spTree>
    <p:extLst>
      <p:ext uri="{BB962C8B-B14F-4D97-AF65-F5344CB8AC3E}">
        <p14:creationId xmlns:p14="http://schemas.microsoft.com/office/powerpoint/2010/main" val="1306287381"/>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145D69-89FA-49D3-8079-8358137796E7}" type="datetime1">
              <a:rPr lang="en-US" smtClean="0"/>
              <a:t>4/28/2024</a:t>
            </a:fld>
            <a:endParaRPr lang="en-US"/>
          </a:p>
        </p:txBody>
      </p:sp>
      <p:sp>
        <p:nvSpPr>
          <p:cNvPr id="4" name="Footer Placeholder 3"/>
          <p:cNvSpPr>
            <a:spLocks noGrp="1"/>
          </p:cNvSpPr>
          <p:nvPr>
            <p:ph type="ftr" sz="quarter" idx="11"/>
          </p:nvPr>
        </p:nvSpPr>
        <p:spPr/>
        <p:txBody>
          <a:bodyPr/>
          <a:lstStyle/>
          <a:p>
            <a:r>
              <a:rPr lang="en-US" smtClean="0"/>
              <a:t>RECH AYIIK </a:t>
            </a:r>
            <a:endParaRPr lang="en-US"/>
          </a:p>
        </p:txBody>
      </p:sp>
      <p:sp>
        <p:nvSpPr>
          <p:cNvPr id="5" name="Slide Number Placeholder 4"/>
          <p:cNvSpPr>
            <a:spLocks noGrp="1"/>
          </p:cNvSpPr>
          <p:nvPr>
            <p:ph type="sldNum" sz="quarter" idx="12"/>
          </p:nvPr>
        </p:nvSpPr>
        <p:spPr/>
        <p:txBody>
          <a:bodyPr/>
          <a:lstStyle/>
          <a:p>
            <a:fld id="{C260A190-E434-4808-844B-FE14690B7856}" type="slidenum">
              <a:rPr lang="en-US" smtClean="0"/>
              <a:t>‹#›</a:t>
            </a:fld>
            <a:endParaRPr lang="en-US"/>
          </a:p>
        </p:txBody>
      </p:sp>
    </p:spTree>
    <p:extLst>
      <p:ext uri="{BB962C8B-B14F-4D97-AF65-F5344CB8AC3E}">
        <p14:creationId xmlns:p14="http://schemas.microsoft.com/office/powerpoint/2010/main" val="4222322345"/>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4A8B70-5277-4A38-B08E-2FFDA6CB86DD}" type="datetime1">
              <a:rPr lang="en-US" smtClean="0"/>
              <a:t>4/28/2024</a:t>
            </a:fld>
            <a:endParaRPr lang="en-US"/>
          </a:p>
        </p:txBody>
      </p:sp>
      <p:sp>
        <p:nvSpPr>
          <p:cNvPr id="3" name="Footer Placeholder 2"/>
          <p:cNvSpPr>
            <a:spLocks noGrp="1"/>
          </p:cNvSpPr>
          <p:nvPr>
            <p:ph type="ftr" sz="quarter" idx="11"/>
          </p:nvPr>
        </p:nvSpPr>
        <p:spPr/>
        <p:txBody>
          <a:bodyPr/>
          <a:lstStyle/>
          <a:p>
            <a:r>
              <a:rPr lang="en-US" smtClean="0"/>
              <a:t>RECH AYIIK </a:t>
            </a:r>
            <a:endParaRPr lang="en-US"/>
          </a:p>
        </p:txBody>
      </p:sp>
      <p:sp>
        <p:nvSpPr>
          <p:cNvPr id="4" name="Slide Number Placeholder 3"/>
          <p:cNvSpPr>
            <a:spLocks noGrp="1"/>
          </p:cNvSpPr>
          <p:nvPr>
            <p:ph type="sldNum" sz="quarter" idx="12"/>
          </p:nvPr>
        </p:nvSpPr>
        <p:spPr/>
        <p:txBody>
          <a:bodyPr/>
          <a:lstStyle/>
          <a:p>
            <a:fld id="{C260A190-E434-4808-844B-FE14690B7856}" type="slidenum">
              <a:rPr lang="en-US" smtClean="0"/>
              <a:t>‹#›</a:t>
            </a:fld>
            <a:endParaRPr lang="en-US"/>
          </a:p>
        </p:txBody>
      </p:sp>
    </p:spTree>
    <p:extLst>
      <p:ext uri="{BB962C8B-B14F-4D97-AF65-F5344CB8AC3E}">
        <p14:creationId xmlns:p14="http://schemas.microsoft.com/office/powerpoint/2010/main" val="2221191201"/>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277D5C7-0E8C-44DA-9FEF-ACA19FCCD8FA}" type="datetime1">
              <a:rPr lang="en-US" smtClean="0"/>
              <a:t>4/28/2024</a:t>
            </a:fld>
            <a:endParaRPr lang="en-US"/>
          </a:p>
        </p:txBody>
      </p:sp>
      <p:sp>
        <p:nvSpPr>
          <p:cNvPr id="6" name="Footer Placeholder 5"/>
          <p:cNvSpPr>
            <a:spLocks noGrp="1"/>
          </p:cNvSpPr>
          <p:nvPr>
            <p:ph type="ftr" sz="quarter" idx="11"/>
          </p:nvPr>
        </p:nvSpPr>
        <p:spPr/>
        <p:txBody>
          <a:bodyPr/>
          <a:lstStyle/>
          <a:p>
            <a:r>
              <a:rPr lang="en-US" smtClean="0"/>
              <a:t>RECH AYIIK </a:t>
            </a:r>
            <a:endParaRPr lang="en-US"/>
          </a:p>
        </p:txBody>
      </p:sp>
      <p:sp>
        <p:nvSpPr>
          <p:cNvPr id="7" name="Slide Number Placeholder 6"/>
          <p:cNvSpPr>
            <a:spLocks noGrp="1"/>
          </p:cNvSpPr>
          <p:nvPr>
            <p:ph type="sldNum" sz="quarter" idx="12"/>
          </p:nvPr>
        </p:nvSpPr>
        <p:spPr/>
        <p:txBody>
          <a:bodyPr/>
          <a:lstStyle/>
          <a:p>
            <a:fld id="{C260A190-E434-4808-844B-FE14690B7856}" type="slidenum">
              <a:rPr lang="en-US" smtClean="0"/>
              <a:t>‹#›</a:t>
            </a:fld>
            <a:endParaRPr lang="en-US"/>
          </a:p>
        </p:txBody>
      </p:sp>
    </p:spTree>
    <p:extLst>
      <p:ext uri="{BB962C8B-B14F-4D97-AF65-F5344CB8AC3E}">
        <p14:creationId xmlns:p14="http://schemas.microsoft.com/office/powerpoint/2010/main" val="559590418"/>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BB6B6AC-5011-43EA-99D1-620BCC9EDBCF}" type="datetime1">
              <a:rPr lang="en-US" smtClean="0"/>
              <a:t>4/28/2024</a:t>
            </a:fld>
            <a:endParaRPr lang="en-US"/>
          </a:p>
        </p:txBody>
      </p:sp>
      <p:sp>
        <p:nvSpPr>
          <p:cNvPr id="6" name="Footer Placeholder 5"/>
          <p:cNvSpPr>
            <a:spLocks noGrp="1"/>
          </p:cNvSpPr>
          <p:nvPr>
            <p:ph type="ftr" sz="quarter" idx="11"/>
          </p:nvPr>
        </p:nvSpPr>
        <p:spPr/>
        <p:txBody>
          <a:bodyPr/>
          <a:lstStyle/>
          <a:p>
            <a:r>
              <a:rPr lang="en-US" smtClean="0"/>
              <a:t>RECH AYIIK </a:t>
            </a:r>
            <a:endParaRPr lang="en-US"/>
          </a:p>
        </p:txBody>
      </p:sp>
      <p:sp>
        <p:nvSpPr>
          <p:cNvPr id="7" name="Slide Number Placeholder 6"/>
          <p:cNvSpPr>
            <a:spLocks noGrp="1"/>
          </p:cNvSpPr>
          <p:nvPr>
            <p:ph type="sldNum" sz="quarter" idx="12"/>
          </p:nvPr>
        </p:nvSpPr>
        <p:spPr/>
        <p:txBody>
          <a:bodyPr/>
          <a:lstStyle/>
          <a:p>
            <a:fld id="{C260A190-E434-4808-844B-FE14690B7856}" type="slidenum">
              <a:rPr lang="en-US" smtClean="0"/>
              <a:t>‹#›</a:t>
            </a:fld>
            <a:endParaRPr lang="en-US"/>
          </a:p>
        </p:txBody>
      </p:sp>
    </p:spTree>
    <p:extLst>
      <p:ext uri="{BB962C8B-B14F-4D97-AF65-F5344CB8AC3E}">
        <p14:creationId xmlns:p14="http://schemas.microsoft.com/office/powerpoint/2010/main" val="4043468318"/>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B0BC56-0AED-4A5D-A9D6-9B217A3F4910}" type="datetime1">
              <a:rPr lang="en-US" smtClean="0"/>
              <a:t>4/28/2024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RECH AYIIK </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smtClean="0"/>
              <a:t>VU-BCS-2209-1304-DAY</a:t>
            </a:r>
            <a:endParaRPr lang="en-US" dirty="0"/>
          </a:p>
        </p:txBody>
      </p:sp>
      <p:grpSp>
        <p:nvGrpSpPr>
          <p:cNvPr id="11" name="Group 10"/>
          <p:cNvGrpSpPr/>
          <p:nvPr userDrawn="1"/>
        </p:nvGrpSpPr>
        <p:grpSpPr>
          <a:xfrm>
            <a:off x="841248" y="6176963"/>
            <a:ext cx="2286000" cy="406717"/>
            <a:chOff x="841248" y="6176963"/>
            <a:chExt cx="2286000" cy="406717"/>
          </a:xfrm>
        </p:grpSpPr>
        <p:sp>
          <p:nvSpPr>
            <p:cNvPr id="8" name="Pentagon 7"/>
            <p:cNvSpPr/>
            <p:nvPr userDrawn="1"/>
          </p:nvSpPr>
          <p:spPr>
            <a:xfrm>
              <a:off x="841248" y="6176963"/>
              <a:ext cx="1377696" cy="406717"/>
            </a:xfrm>
            <a:prstGeom prst="homePlat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9" name="Chevron 8"/>
            <p:cNvSpPr/>
            <p:nvPr userDrawn="1"/>
          </p:nvSpPr>
          <p:spPr>
            <a:xfrm>
              <a:off x="2194560" y="6176963"/>
              <a:ext cx="487680" cy="382333"/>
            </a:xfrm>
            <a:prstGeom prst="chevr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schemeClr val="tx1"/>
                </a:solidFill>
              </a:endParaRPr>
            </a:p>
          </p:txBody>
        </p:sp>
        <p:sp>
          <p:nvSpPr>
            <p:cNvPr id="10" name="Chevron 9"/>
            <p:cNvSpPr/>
            <p:nvPr userDrawn="1"/>
          </p:nvSpPr>
          <p:spPr>
            <a:xfrm>
              <a:off x="2639568" y="6183059"/>
              <a:ext cx="487680" cy="382333"/>
            </a:xfrm>
            <a:prstGeom prst="chevron">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2789208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80">
                                          <p:stCondLst>
                                            <p:cond delay="0"/>
                                          </p:stCondLst>
                                        </p:cTn>
                                        <p:tgtEl>
                                          <p:spTgt spid="3">
                                            <p:txEl>
                                              <p:pRg st="0" end="0"/>
                                            </p:txEl>
                                          </p:spTgt>
                                        </p:tgtEl>
                                      </p:cBhvr>
                                    </p:animEffect>
                                    <p:anim calcmode="lin" valueType="num">
                                      <p:cBhvr>
                                        <p:cTn id="15"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0" dur="26">
                                          <p:stCondLst>
                                            <p:cond delay="650"/>
                                          </p:stCondLst>
                                        </p:cTn>
                                        <p:tgtEl>
                                          <p:spTgt spid="3">
                                            <p:txEl>
                                              <p:pRg st="0" end="0"/>
                                            </p:txEl>
                                          </p:spTgt>
                                        </p:tgtEl>
                                      </p:cBhvr>
                                      <p:to x="100000" y="60000"/>
                                    </p:animScale>
                                    <p:animScale>
                                      <p:cBhvr>
                                        <p:cTn id="21" dur="166" decel="50000">
                                          <p:stCondLst>
                                            <p:cond delay="676"/>
                                          </p:stCondLst>
                                        </p:cTn>
                                        <p:tgtEl>
                                          <p:spTgt spid="3">
                                            <p:txEl>
                                              <p:pRg st="0" end="0"/>
                                            </p:txEl>
                                          </p:spTgt>
                                        </p:tgtEl>
                                      </p:cBhvr>
                                      <p:to x="100000" y="100000"/>
                                    </p:animScale>
                                    <p:animScale>
                                      <p:cBhvr>
                                        <p:cTn id="22" dur="26">
                                          <p:stCondLst>
                                            <p:cond delay="1312"/>
                                          </p:stCondLst>
                                        </p:cTn>
                                        <p:tgtEl>
                                          <p:spTgt spid="3">
                                            <p:txEl>
                                              <p:pRg st="0" end="0"/>
                                            </p:txEl>
                                          </p:spTgt>
                                        </p:tgtEl>
                                      </p:cBhvr>
                                      <p:to x="100000" y="80000"/>
                                    </p:animScale>
                                    <p:animScale>
                                      <p:cBhvr>
                                        <p:cTn id="23" dur="166" decel="50000">
                                          <p:stCondLst>
                                            <p:cond delay="1338"/>
                                          </p:stCondLst>
                                        </p:cTn>
                                        <p:tgtEl>
                                          <p:spTgt spid="3">
                                            <p:txEl>
                                              <p:pRg st="0" end="0"/>
                                            </p:txEl>
                                          </p:spTgt>
                                        </p:tgtEl>
                                      </p:cBhvr>
                                      <p:to x="100000" y="100000"/>
                                    </p:animScale>
                                    <p:animScale>
                                      <p:cBhvr>
                                        <p:cTn id="24" dur="26">
                                          <p:stCondLst>
                                            <p:cond delay="1642"/>
                                          </p:stCondLst>
                                        </p:cTn>
                                        <p:tgtEl>
                                          <p:spTgt spid="3">
                                            <p:txEl>
                                              <p:pRg st="0" end="0"/>
                                            </p:txEl>
                                          </p:spTgt>
                                        </p:tgtEl>
                                      </p:cBhvr>
                                      <p:to x="100000" y="90000"/>
                                    </p:animScale>
                                    <p:animScale>
                                      <p:cBhvr>
                                        <p:cTn id="25" dur="166" decel="50000">
                                          <p:stCondLst>
                                            <p:cond delay="1668"/>
                                          </p:stCondLst>
                                        </p:cTn>
                                        <p:tgtEl>
                                          <p:spTgt spid="3">
                                            <p:txEl>
                                              <p:pRg st="0" end="0"/>
                                            </p:txEl>
                                          </p:spTgt>
                                        </p:tgtEl>
                                      </p:cBhvr>
                                      <p:to x="100000" y="100000"/>
                                    </p:animScale>
                                    <p:animScale>
                                      <p:cBhvr>
                                        <p:cTn id="26" dur="26">
                                          <p:stCondLst>
                                            <p:cond delay="1808"/>
                                          </p:stCondLst>
                                        </p:cTn>
                                        <p:tgtEl>
                                          <p:spTgt spid="3">
                                            <p:txEl>
                                              <p:pRg st="0" end="0"/>
                                            </p:txEl>
                                          </p:spTgt>
                                        </p:tgtEl>
                                      </p:cBhvr>
                                      <p:to x="100000" y="95000"/>
                                    </p:animScale>
                                    <p:animScale>
                                      <p:cBhvr>
                                        <p:cTn id="27" dur="166" decel="50000">
                                          <p:stCondLst>
                                            <p:cond delay="1834"/>
                                          </p:stCondLst>
                                        </p:cTn>
                                        <p:tgtEl>
                                          <p:spTgt spid="3">
                                            <p:txEl>
                                              <p:pRg st="0" end="0"/>
                                            </p:txEl>
                                          </p:spTgt>
                                        </p:tgtEl>
                                      </p:cBhvr>
                                      <p:to x="100000" y="100000"/>
                                    </p:animScale>
                                  </p:childTnLst>
                                </p:cTn>
                              </p:par>
                              <p:par>
                                <p:cTn id="28" presetID="26" presetClass="entr" presetSubtype="0" fill="hold" grpId="0" nodeType="with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wipe(down)">
                                      <p:cBhvr>
                                        <p:cTn id="30" dur="580">
                                          <p:stCondLst>
                                            <p:cond delay="0"/>
                                          </p:stCondLst>
                                        </p:cTn>
                                        <p:tgtEl>
                                          <p:spTgt spid="3">
                                            <p:txEl>
                                              <p:pRg st="1" end="1"/>
                                            </p:txEl>
                                          </p:spTgt>
                                        </p:tgtEl>
                                      </p:cBhvr>
                                    </p:animEffect>
                                    <p:anim calcmode="lin" valueType="num">
                                      <p:cBhvr>
                                        <p:cTn id="31"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3">
                                            <p:txEl>
                                              <p:pRg st="1" end="1"/>
                                            </p:txEl>
                                          </p:spTgt>
                                        </p:tgtEl>
                                      </p:cBhvr>
                                      <p:to x="100000" y="60000"/>
                                    </p:animScale>
                                    <p:animScale>
                                      <p:cBhvr>
                                        <p:cTn id="37" dur="166" decel="50000">
                                          <p:stCondLst>
                                            <p:cond delay="676"/>
                                          </p:stCondLst>
                                        </p:cTn>
                                        <p:tgtEl>
                                          <p:spTgt spid="3">
                                            <p:txEl>
                                              <p:pRg st="1" end="1"/>
                                            </p:txEl>
                                          </p:spTgt>
                                        </p:tgtEl>
                                      </p:cBhvr>
                                      <p:to x="100000" y="100000"/>
                                    </p:animScale>
                                    <p:animScale>
                                      <p:cBhvr>
                                        <p:cTn id="38" dur="26">
                                          <p:stCondLst>
                                            <p:cond delay="1312"/>
                                          </p:stCondLst>
                                        </p:cTn>
                                        <p:tgtEl>
                                          <p:spTgt spid="3">
                                            <p:txEl>
                                              <p:pRg st="1" end="1"/>
                                            </p:txEl>
                                          </p:spTgt>
                                        </p:tgtEl>
                                      </p:cBhvr>
                                      <p:to x="100000" y="80000"/>
                                    </p:animScale>
                                    <p:animScale>
                                      <p:cBhvr>
                                        <p:cTn id="39" dur="166" decel="50000">
                                          <p:stCondLst>
                                            <p:cond delay="1338"/>
                                          </p:stCondLst>
                                        </p:cTn>
                                        <p:tgtEl>
                                          <p:spTgt spid="3">
                                            <p:txEl>
                                              <p:pRg st="1" end="1"/>
                                            </p:txEl>
                                          </p:spTgt>
                                        </p:tgtEl>
                                      </p:cBhvr>
                                      <p:to x="100000" y="100000"/>
                                    </p:animScale>
                                    <p:animScale>
                                      <p:cBhvr>
                                        <p:cTn id="40" dur="26">
                                          <p:stCondLst>
                                            <p:cond delay="1642"/>
                                          </p:stCondLst>
                                        </p:cTn>
                                        <p:tgtEl>
                                          <p:spTgt spid="3">
                                            <p:txEl>
                                              <p:pRg st="1" end="1"/>
                                            </p:txEl>
                                          </p:spTgt>
                                        </p:tgtEl>
                                      </p:cBhvr>
                                      <p:to x="100000" y="90000"/>
                                    </p:animScale>
                                    <p:animScale>
                                      <p:cBhvr>
                                        <p:cTn id="41" dur="166" decel="50000">
                                          <p:stCondLst>
                                            <p:cond delay="1668"/>
                                          </p:stCondLst>
                                        </p:cTn>
                                        <p:tgtEl>
                                          <p:spTgt spid="3">
                                            <p:txEl>
                                              <p:pRg st="1" end="1"/>
                                            </p:txEl>
                                          </p:spTgt>
                                        </p:tgtEl>
                                      </p:cBhvr>
                                      <p:to x="100000" y="100000"/>
                                    </p:animScale>
                                    <p:animScale>
                                      <p:cBhvr>
                                        <p:cTn id="42" dur="26">
                                          <p:stCondLst>
                                            <p:cond delay="1808"/>
                                          </p:stCondLst>
                                        </p:cTn>
                                        <p:tgtEl>
                                          <p:spTgt spid="3">
                                            <p:txEl>
                                              <p:pRg st="1" end="1"/>
                                            </p:txEl>
                                          </p:spTgt>
                                        </p:tgtEl>
                                      </p:cBhvr>
                                      <p:to x="100000" y="95000"/>
                                    </p:animScale>
                                    <p:animScale>
                                      <p:cBhvr>
                                        <p:cTn id="43" dur="166" decel="50000">
                                          <p:stCondLst>
                                            <p:cond delay="1834"/>
                                          </p:stCondLst>
                                        </p:cTn>
                                        <p:tgtEl>
                                          <p:spTgt spid="3">
                                            <p:txEl>
                                              <p:pRg st="1" end="1"/>
                                            </p:txEl>
                                          </p:spTgt>
                                        </p:tgtEl>
                                      </p:cBhvr>
                                      <p:to x="100000" y="100000"/>
                                    </p:animScale>
                                  </p:childTnLst>
                                </p:cTn>
                              </p:par>
                              <p:par>
                                <p:cTn id="44" presetID="26" presetClass="entr" presetSubtype="0" fill="hold" grpId="0" nodeType="withEffect">
                                  <p:stCondLst>
                                    <p:cond delay="0"/>
                                  </p:stCondLst>
                                  <p:childTnLst>
                                    <p:set>
                                      <p:cBhvr>
                                        <p:cTn id="45" dur="1" fill="hold">
                                          <p:stCondLst>
                                            <p:cond delay="0"/>
                                          </p:stCondLst>
                                        </p:cTn>
                                        <p:tgtEl>
                                          <p:spTgt spid="3">
                                            <p:txEl>
                                              <p:pRg st="2" end="2"/>
                                            </p:txEl>
                                          </p:spTgt>
                                        </p:tgtEl>
                                        <p:attrNameLst>
                                          <p:attrName>style.visibility</p:attrName>
                                        </p:attrNameLst>
                                      </p:cBhvr>
                                      <p:to>
                                        <p:strVal val="visible"/>
                                      </p:to>
                                    </p:set>
                                    <p:animEffect transition="in" filter="wipe(down)">
                                      <p:cBhvr>
                                        <p:cTn id="46" dur="580">
                                          <p:stCondLst>
                                            <p:cond delay="0"/>
                                          </p:stCondLst>
                                        </p:cTn>
                                        <p:tgtEl>
                                          <p:spTgt spid="3">
                                            <p:txEl>
                                              <p:pRg st="2" end="2"/>
                                            </p:txEl>
                                          </p:spTgt>
                                        </p:tgtEl>
                                      </p:cBhvr>
                                    </p:animEffect>
                                    <p:anim calcmode="lin" valueType="num">
                                      <p:cBhvr>
                                        <p:cTn id="47"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8"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9"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50"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1"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2" dur="26">
                                          <p:stCondLst>
                                            <p:cond delay="650"/>
                                          </p:stCondLst>
                                        </p:cTn>
                                        <p:tgtEl>
                                          <p:spTgt spid="3">
                                            <p:txEl>
                                              <p:pRg st="2" end="2"/>
                                            </p:txEl>
                                          </p:spTgt>
                                        </p:tgtEl>
                                      </p:cBhvr>
                                      <p:to x="100000" y="60000"/>
                                    </p:animScale>
                                    <p:animScale>
                                      <p:cBhvr>
                                        <p:cTn id="53" dur="166" decel="50000">
                                          <p:stCondLst>
                                            <p:cond delay="676"/>
                                          </p:stCondLst>
                                        </p:cTn>
                                        <p:tgtEl>
                                          <p:spTgt spid="3">
                                            <p:txEl>
                                              <p:pRg st="2" end="2"/>
                                            </p:txEl>
                                          </p:spTgt>
                                        </p:tgtEl>
                                      </p:cBhvr>
                                      <p:to x="100000" y="100000"/>
                                    </p:animScale>
                                    <p:animScale>
                                      <p:cBhvr>
                                        <p:cTn id="54" dur="26">
                                          <p:stCondLst>
                                            <p:cond delay="1312"/>
                                          </p:stCondLst>
                                        </p:cTn>
                                        <p:tgtEl>
                                          <p:spTgt spid="3">
                                            <p:txEl>
                                              <p:pRg st="2" end="2"/>
                                            </p:txEl>
                                          </p:spTgt>
                                        </p:tgtEl>
                                      </p:cBhvr>
                                      <p:to x="100000" y="80000"/>
                                    </p:animScale>
                                    <p:animScale>
                                      <p:cBhvr>
                                        <p:cTn id="55" dur="166" decel="50000">
                                          <p:stCondLst>
                                            <p:cond delay="1338"/>
                                          </p:stCondLst>
                                        </p:cTn>
                                        <p:tgtEl>
                                          <p:spTgt spid="3">
                                            <p:txEl>
                                              <p:pRg st="2" end="2"/>
                                            </p:txEl>
                                          </p:spTgt>
                                        </p:tgtEl>
                                      </p:cBhvr>
                                      <p:to x="100000" y="100000"/>
                                    </p:animScale>
                                    <p:animScale>
                                      <p:cBhvr>
                                        <p:cTn id="56" dur="26">
                                          <p:stCondLst>
                                            <p:cond delay="1642"/>
                                          </p:stCondLst>
                                        </p:cTn>
                                        <p:tgtEl>
                                          <p:spTgt spid="3">
                                            <p:txEl>
                                              <p:pRg st="2" end="2"/>
                                            </p:txEl>
                                          </p:spTgt>
                                        </p:tgtEl>
                                      </p:cBhvr>
                                      <p:to x="100000" y="90000"/>
                                    </p:animScale>
                                    <p:animScale>
                                      <p:cBhvr>
                                        <p:cTn id="57" dur="166" decel="50000">
                                          <p:stCondLst>
                                            <p:cond delay="1668"/>
                                          </p:stCondLst>
                                        </p:cTn>
                                        <p:tgtEl>
                                          <p:spTgt spid="3">
                                            <p:txEl>
                                              <p:pRg st="2" end="2"/>
                                            </p:txEl>
                                          </p:spTgt>
                                        </p:tgtEl>
                                      </p:cBhvr>
                                      <p:to x="100000" y="100000"/>
                                    </p:animScale>
                                    <p:animScale>
                                      <p:cBhvr>
                                        <p:cTn id="58" dur="26">
                                          <p:stCondLst>
                                            <p:cond delay="1808"/>
                                          </p:stCondLst>
                                        </p:cTn>
                                        <p:tgtEl>
                                          <p:spTgt spid="3">
                                            <p:txEl>
                                              <p:pRg st="2" end="2"/>
                                            </p:txEl>
                                          </p:spTgt>
                                        </p:tgtEl>
                                      </p:cBhvr>
                                      <p:to x="100000" y="95000"/>
                                    </p:animScale>
                                    <p:animScale>
                                      <p:cBhvr>
                                        <p:cTn id="59" dur="166" decel="50000">
                                          <p:stCondLst>
                                            <p:cond delay="1834"/>
                                          </p:stCondLst>
                                        </p:cTn>
                                        <p:tgtEl>
                                          <p:spTgt spid="3">
                                            <p:txEl>
                                              <p:pRg st="2" end="2"/>
                                            </p:txEl>
                                          </p:spTgt>
                                        </p:tgtEl>
                                      </p:cBhvr>
                                      <p:to x="100000" y="100000"/>
                                    </p:animScale>
                                  </p:childTnLst>
                                </p:cTn>
                              </p:par>
                              <p:par>
                                <p:cTn id="60" presetID="26" presetClass="entr" presetSubtype="0" fill="hold" grpId="0" nodeType="withEffect">
                                  <p:stCondLst>
                                    <p:cond delay="0"/>
                                  </p:stCondLst>
                                  <p:childTnLst>
                                    <p:set>
                                      <p:cBhvr>
                                        <p:cTn id="61" dur="1" fill="hold">
                                          <p:stCondLst>
                                            <p:cond delay="0"/>
                                          </p:stCondLst>
                                        </p:cTn>
                                        <p:tgtEl>
                                          <p:spTgt spid="3">
                                            <p:txEl>
                                              <p:pRg st="3" end="3"/>
                                            </p:txEl>
                                          </p:spTgt>
                                        </p:tgtEl>
                                        <p:attrNameLst>
                                          <p:attrName>style.visibility</p:attrName>
                                        </p:attrNameLst>
                                      </p:cBhvr>
                                      <p:to>
                                        <p:strVal val="visible"/>
                                      </p:to>
                                    </p:set>
                                    <p:animEffect transition="in" filter="wipe(down)">
                                      <p:cBhvr>
                                        <p:cTn id="62" dur="580">
                                          <p:stCondLst>
                                            <p:cond delay="0"/>
                                          </p:stCondLst>
                                        </p:cTn>
                                        <p:tgtEl>
                                          <p:spTgt spid="3">
                                            <p:txEl>
                                              <p:pRg st="3" end="3"/>
                                            </p:txEl>
                                          </p:spTgt>
                                        </p:tgtEl>
                                      </p:cBhvr>
                                    </p:animEffect>
                                    <p:anim calcmode="lin" valueType="num">
                                      <p:cBhvr>
                                        <p:cTn id="63"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4"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5"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6"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7"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8" dur="26">
                                          <p:stCondLst>
                                            <p:cond delay="650"/>
                                          </p:stCondLst>
                                        </p:cTn>
                                        <p:tgtEl>
                                          <p:spTgt spid="3">
                                            <p:txEl>
                                              <p:pRg st="3" end="3"/>
                                            </p:txEl>
                                          </p:spTgt>
                                        </p:tgtEl>
                                      </p:cBhvr>
                                      <p:to x="100000" y="60000"/>
                                    </p:animScale>
                                    <p:animScale>
                                      <p:cBhvr>
                                        <p:cTn id="69" dur="166" decel="50000">
                                          <p:stCondLst>
                                            <p:cond delay="676"/>
                                          </p:stCondLst>
                                        </p:cTn>
                                        <p:tgtEl>
                                          <p:spTgt spid="3">
                                            <p:txEl>
                                              <p:pRg st="3" end="3"/>
                                            </p:txEl>
                                          </p:spTgt>
                                        </p:tgtEl>
                                      </p:cBhvr>
                                      <p:to x="100000" y="100000"/>
                                    </p:animScale>
                                    <p:animScale>
                                      <p:cBhvr>
                                        <p:cTn id="70" dur="26">
                                          <p:stCondLst>
                                            <p:cond delay="1312"/>
                                          </p:stCondLst>
                                        </p:cTn>
                                        <p:tgtEl>
                                          <p:spTgt spid="3">
                                            <p:txEl>
                                              <p:pRg st="3" end="3"/>
                                            </p:txEl>
                                          </p:spTgt>
                                        </p:tgtEl>
                                      </p:cBhvr>
                                      <p:to x="100000" y="80000"/>
                                    </p:animScale>
                                    <p:animScale>
                                      <p:cBhvr>
                                        <p:cTn id="71" dur="166" decel="50000">
                                          <p:stCondLst>
                                            <p:cond delay="1338"/>
                                          </p:stCondLst>
                                        </p:cTn>
                                        <p:tgtEl>
                                          <p:spTgt spid="3">
                                            <p:txEl>
                                              <p:pRg st="3" end="3"/>
                                            </p:txEl>
                                          </p:spTgt>
                                        </p:tgtEl>
                                      </p:cBhvr>
                                      <p:to x="100000" y="100000"/>
                                    </p:animScale>
                                    <p:animScale>
                                      <p:cBhvr>
                                        <p:cTn id="72" dur="26">
                                          <p:stCondLst>
                                            <p:cond delay="1642"/>
                                          </p:stCondLst>
                                        </p:cTn>
                                        <p:tgtEl>
                                          <p:spTgt spid="3">
                                            <p:txEl>
                                              <p:pRg st="3" end="3"/>
                                            </p:txEl>
                                          </p:spTgt>
                                        </p:tgtEl>
                                      </p:cBhvr>
                                      <p:to x="100000" y="90000"/>
                                    </p:animScale>
                                    <p:animScale>
                                      <p:cBhvr>
                                        <p:cTn id="73" dur="166" decel="50000">
                                          <p:stCondLst>
                                            <p:cond delay="1668"/>
                                          </p:stCondLst>
                                        </p:cTn>
                                        <p:tgtEl>
                                          <p:spTgt spid="3">
                                            <p:txEl>
                                              <p:pRg st="3" end="3"/>
                                            </p:txEl>
                                          </p:spTgt>
                                        </p:tgtEl>
                                      </p:cBhvr>
                                      <p:to x="100000" y="100000"/>
                                    </p:animScale>
                                    <p:animScale>
                                      <p:cBhvr>
                                        <p:cTn id="74" dur="26">
                                          <p:stCondLst>
                                            <p:cond delay="1808"/>
                                          </p:stCondLst>
                                        </p:cTn>
                                        <p:tgtEl>
                                          <p:spTgt spid="3">
                                            <p:txEl>
                                              <p:pRg st="3" end="3"/>
                                            </p:txEl>
                                          </p:spTgt>
                                        </p:tgtEl>
                                      </p:cBhvr>
                                      <p:to x="100000" y="95000"/>
                                    </p:animScale>
                                    <p:animScale>
                                      <p:cBhvr>
                                        <p:cTn id="75" dur="166" decel="50000">
                                          <p:stCondLst>
                                            <p:cond delay="1834"/>
                                          </p:stCondLst>
                                        </p:cTn>
                                        <p:tgtEl>
                                          <p:spTgt spid="3">
                                            <p:txEl>
                                              <p:pRg st="3" end="3"/>
                                            </p:txEl>
                                          </p:spTgt>
                                        </p:tgtEl>
                                      </p:cBhvr>
                                      <p:to x="100000" y="100000"/>
                                    </p:animScale>
                                  </p:childTnLst>
                                </p:cTn>
                              </p:par>
                              <p:par>
                                <p:cTn id="76" presetID="26" presetClass="entr" presetSubtype="0" fill="hold" grpId="0" nodeType="withEffect">
                                  <p:stCondLst>
                                    <p:cond delay="0"/>
                                  </p:stCondLst>
                                  <p:childTnLst>
                                    <p:set>
                                      <p:cBhvr>
                                        <p:cTn id="77" dur="1" fill="hold">
                                          <p:stCondLst>
                                            <p:cond delay="0"/>
                                          </p:stCondLst>
                                        </p:cTn>
                                        <p:tgtEl>
                                          <p:spTgt spid="3">
                                            <p:txEl>
                                              <p:pRg st="4" end="4"/>
                                            </p:txEl>
                                          </p:spTgt>
                                        </p:tgtEl>
                                        <p:attrNameLst>
                                          <p:attrName>style.visibility</p:attrName>
                                        </p:attrNameLst>
                                      </p:cBhvr>
                                      <p:to>
                                        <p:strVal val="visible"/>
                                      </p:to>
                                    </p:set>
                                    <p:animEffect transition="in" filter="wipe(down)">
                                      <p:cBhvr>
                                        <p:cTn id="78" dur="580">
                                          <p:stCondLst>
                                            <p:cond delay="0"/>
                                          </p:stCondLst>
                                        </p:cTn>
                                        <p:tgtEl>
                                          <p:spTgt spid="3">
                                            <p:txEl>
                                              <p:pRg st="4" end="4"/>
                                            </p:txEl>
                                          </p:spTgt>
                                        </p:tgtEl>
                                      </p:cBhvr>
                                    </p:animEffect>
                                    <p:anim calcmode="lin" valueType="num">
                                      <p:cBhvr>
                                        <p:cTn id="79"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80"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81"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82"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83"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84" dur="26">
                                          <p:stCondLst>
                                            <p:cond delay="650"/>
                                          </p:stCondLst>
                                        </p:cTn>
                                        <p:tgtEl>
                                          <p:spTgt spid="3">
                                            <p:txEl>
                                              <p:pRg st="4" end="4"/>
                                            </p:txEl>
                                          </p:spTgt>
                                        </p:tgtEl>
                                      </p:cBhvr>
                                      <p:to x="100000" y="60000"/>
                                    </p:animScale>
                                    <p:animScale>
                                      <p:cBhvr>
                                        <p:cTn id="85" dur="166" decel="50000">
                                          <p:stCondLst>
                                            <p:cond delay="676"/>
                                          </p:stCondLst>
                                        </p:cTn>
                                        <p:tgtEl>
                                          <p:spTgt spid="3">
                                            <p:txEl>
                                              <p:pRg st="4" end="4"/>
                                            </p:txEl>
                                          </p:spTgt>
                                        </p:tgtEl>
                                      </p:cBhvr>
                                      <p:to x="100000" y="100000"/>
                                    </p:animScale>
                                    <p:animScale>
                                      <p:cBhvr>
                                        <p:cTn id="86" dur="26">
                                          <p:stCondLst>
                                            <p:cond delay="1312"/>
                                          </p:stCondLst>
                                        </p:cTn>
                                        <p:tgtEl>
                                          <p:spTgt spid="3">
                                            <p:txEl>
                                              <p:pRg st="4" end="4"/>
                                            </p:txEl>
                                          </p:spTgt>
                                        </p:tgtEl>
                                      </p:cBhvr>
                                      <p:to x="100000" y="80000"/>
                                    </p:animScale>
                                    <p:animScale>
                                      <p:cBhvr>
                                        <p:cTn id="87" dur="166" decel="50000">
                                          <p:stCondLst>
                                            <p:cond delay="1338"/>
                                          </p:stCondLst>
                                        </p:cTn>
                                        <p:tgtEl>
                                          <p:spTgt spid="3">
                                            <p:txEl>
                                              <p:pRg st="4" end="4"/>
                                            </p:txEl>
                                          </p:spTgt>
                                        </p:tgtEl>
                                      </p:cBhvr>
                                      <p:to x="100000" y="100000"/>
                                    </p:animScale>
                                    <p:animScale>
                                      <p:cBhvr>
                                        <p:cTn id="88" dur="26">
                                          <p:stCondLst>
                                            <p:cond delay="1642"/>
                                          </p:stCondLst>
                                        </p:cTn>
                                        <p:tgtEl>
                                          <p:spTgt spid="3">
                                            <p:txEl>
                                              <p:pRg st="4" end="4"/>
                                            </p:txEl>
                                          </p:spTgt>
                                        </p:tgtEl>
                                      </p:cBhvr>
                                      <p:to x="100000" y="90000"/>
                                    </p:animScale>
                                    <p:animScale>
                                      <p:cBhvr>
                                        <p:cTn id="89" dur="166" decel="50000">
                                          <p:stCondLst>
                                            <p:cond delay="1668"/>
                                          </p:stCondLst>
                                        </p:cTn>
                                        <p:tgtEl>
                                          <p:spTgt spid="3">
                                            <p:txEl>
                                              <p:pRg st="4" end="4"/>
                                            </p:txEl>
                                          </p:spTgt>
                                        </p:tgtEl>
                                      </p:cBhvr>
                                      <p:to x="100000" y="100000"/>
                                    </p:animScale>
                                    <p:animScale>
                                      <p:cBhvr>
                                        <p:cTn id="90" dur="26">
                                          <p:stCondLst>
                                            <p:cond delay="1808"/>
                                          </p:stCondLst>
                                        </p:cTn>
                                        <p:tgtEl>
                                          <p:spTgt spid="3">
                                            <p:txEl>
                                              <p:pRg st="4" end="4"/>
                                            </p:txEl>
                                          </p:spTgt>
                                        </p:tgtEl>
                                      </p:cBhvr>
                                      <p:to x="100000" y="95000"/>
                                    </p:animScale>
                                    <p:animScale>
                                      <p:cBhvr>
                                        <p:cTn id="91"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26"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80">
                          <p:stCondLst>
                            <p:cond delay="0"/>
                          </p:stCondLst>
                        </p:cTn>
                        <p:tgtEl>
                          <p:spTgt spid="3"/>
                        </p:tgtEl>
                      </p:cBhvr>
                    </p:animEffect>
                    <p:anim calcmode="lin" valueType="num">
                      <p:cBhvr>
                        <p:cTn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dur="26">
                          <p:stCondLst>
                            <p:cond delay="650"/>
                          </p:stCondLst>
                        </p:cTn>
                        <p:tgtEl>
                          <p:spTgt spid="3"/>
                        </p:tgtEl>
                      </p:cBhvr>
                      <p:to x="100000" y="60000"/>
                    </p:animScale>
                    <p:animScale>
                      <p:cBhvr>
                        <p:cTn dur="166" decel="50000">
                          <p:stCondLst>
                            <p:cond delay="676"/>
                          </p:stCondLst>
                        </p:cTn>
                        <p:tgtEl>
                          <p:spTgt spid="3"/>
                        </p:tgtEl>
                      </p:cBhvr>
                      <p:to x="100000" y="100000"/>
                    </p:animScale>
                    <p:animScale>
                      <p:cBhvr>
                        <p:cTn dur="26">
                          <p:stCondLst>
                            <p:cond delay="1312"/>
                          </p:stCondLst>
                        </p:cTn>
                        <p:tgtEl>
                          <p:spTgt spid="3"/>
                        </p:tgtEl>
                      </p:cBhvr>
                      <p:to x="100000" y="80000"/>
                    </p:animScale>
                    <p:animScale>
                      <p:cBhvr>
                        <p:cTn dur="166" decel="50000">
                          <p:stCondLst>
                            <p:cond delay="1338"/>
                          </p:stCondLst>
                        </p:cTn>
                        <p:tgtEl>
                          <p:spTgt spid="3"/>
                        </p:tgtEl>
                      </p:cBhvr>
                      <p:to x="100000" y="100000"/>
                    </p:animScale>
                    <p:animScale>
                      <p:cBhvr>
                        <p:cTn dur="26">
                          <p:stCondLst>
                            <p:cond delay="1642"/>
                          </p:stCondLst>
                        </p:cTn>
                        <p:tgtEl>
                          <p:spTgt spid="3"/>
                        </p:tgtEl>
                      </p:cBhvr>
                      <p:to x="100000" y="90000"/>
                    </p:animScale>
                    <p:animScale>
                      <p:cBhvr>
                        <p:cTn dur="166" decel="50000">
                          <p:stCondLst>
                            <p:cond delay="1668"/>
                          </p:stCondLst>
                        </p:cTn>
                        <p:tgtEl>
                          <p:spTgt spid="3"/>
                        </p:tgtEl>
                      </p:cBhvr>
                      <p:to x="100000" y="100000"/>
                    </p:animScale>
                    <p:animScale>
                      <p:cBhvr>
                        <p:cTn dur="26">
                          <p:stCondLst>
                            <p:cond delay="1808"/>
                          </p:stCondLst>
                        </p:cTn>
                        <p:tgtEl>
                          <p:spTgt spid="3"/>
                        </p:tgtEl>
                      </p:cBhvr>
                      <p:to x="100000" y="95000"/>
                    </p:animScale>
                    <p:animScale>
                      <p:cBhvr>
                        <p:cTn dur="166" decel="50000">
                          <p:stCondLst>
                            <p:cond delay="1834"/>
                          </p:stCondLst>
                        </p:cTn>
                        <p:tgtEl>
                          <p:spTgt spid="3"/>
                        </p:tgtEl>
                      </p:cBhvr>
                      <p:to x="100000" y="100000"/>
                    </p:animScale>
                  </p:childTnLst>
                </p:cTn>
              </p:par>
            </p:tnLst>
          </p:tmpl>
          <p:tmpl lvl="2">
            <p:tnLst>
              <p:par>
                <p:cTn presetID="26"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80">
                          <p:stCondLst>
                            <p:cond delay="0"/>
                          </p:stCondLst>
                        </p:cTn>
                        <p:tgtEl>
                          <p:spTgt spid="3"/>
                        </p:tgtEl>
                      </p:cBhvr>
                    </p:animEffect>
                    <p:anim calcmode="lin" valueType="num">
                      <p:cBhvr>
                        <p:cTn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dur="26">
                          <p:stCondLst>
                            <p:cond delay="650"/>
                          </p:stCondLst>
                        </p:cTn>
                        <p:tgtEl>
                          <p:spTgt spid="3"/>
                        </p:tgtEl>
                      </p:cBhvr>
                      <p:to x="100000" y="60000"/>
                    </p:animScale>
                    <p:animScale>
                      <p:cBhvr>
                        <p:cTn dur="166" decel="50000">
                          <p:stCondLst>
                            <p:cond delay="676"/>
                          </p:stCondLst>
                        </p:cTn>
                        <p:tgtEl>
                          <p:spTgt spid="3"/>
                        </p:tgtEl>
                      </p:cBhvr>
                      <p:to x="100000" y="100000"/>
                    </p:animScale>
                    <p:animScale>
                      <p:cBhvr>
                        <p:cTn dur="26">
                          <p:stCondLst>
                            <p:cond delay="1312"/>
                          </p:stCondLst>
                        </p:cTn>
                        <p:tgtEl>
                          <p:spTgt spid="3"/>
                        </p:tgtEl>
                      </p:cBhvr>
                      <p:to x="100000" y="80000"/>
                    </p:animScale>
                    <p:animScale>
                      <p:cBhvr>
                        <p:cTn dur="166" decel="50000">
                          <p:stCondLst>
                            <p:cond delay="1338"/>
                          </p:stCondLst>
                        </p:cTn>
                        <p:tgtEl>
                          <p:spTgt spid="3"/>
                        </p:tgtEl>
                      </p:cBhvr>
                      <p:to x="100000" y="100000"/>
                    </p:animScale>
                    <p:animScale>
                      <p:cBhvr>
                        <p:cTn dur="26">
                          <p:stCondLst>
                            <p:cond delay="1642"/>
                          </p:stCondLst>
                        </p:cTn>
                        <p:tgtEl>
                          <p:spTgt spid="3"/>
                        </p:tgtEl>
                      </p:cBhvr>
                      <p:to x="100000" y="90000"/>
                    </p:animScale>
                    <p:animScale>
                      <p:cBhvr>
                        <p:cTn dur="166" decel="50000">
                          <p:stCondLst>
                            <p:cond delay="1668"/>
                          </p:stCondLst>
                        </p:cTn>
                        <p:tgtEl>
                          <p:spTgt spid="3"/>
                        </p:tgtEl>
                      </p:cBhvr>
                      <p:to x="100000" y="100000"/>
                    </p:animScale>
                    <p:animScale>
                      <p:cBhvr>
                        <p:cTn dur="26">
                          <p:stCondLst>
                            <p:cond delay="1808"/>
                          </p:stCondLst>
                        </p:cTn>
                        <p:tgtEl>
                          <p:spTgt spid="3"/>
                        </p:tgtEl>
                      </p:cBhvr>
                      <p:to x="100000" y="95000"/>
                    </p:animScale>
                    <p:animScale>
                      <p:cBhvr>
                        <p:cTn dur="166" decel="50000">
                          <p:stCondLst>
                            <p:cond delay="1834"/>
                          </p:stCondLst>
                        </p:cTn>
                        <p:tgtEl>
                          <p:spTgt spid="3"/>
                        </p:tgtEl>
                      </p:cBhvr>
                      <p:to x="100000" y="100000"/>
                    </p:animScale>
                  </p:childTnLst>
                </p:cTn>
              </p:par>
            </p:tnLst>
          </p:tmpl>
          <p:tmpl lvl="3">
            <p:tnLst>
              <p:par>
                <p:cTn presetID="26"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80">
                          <p:stCondLst>
                            <p:cond delay="0"/>
                          </p:stCondLst>
                        </p:cTn>
                        <p:tgtEl>
                          <p:spTgt spid="3"/>
                        </p:tgtEl>
                      </p:cBhvr>
                    </p:animEffect>
                    <p:anim calcmode="lin" valueType="num">
                      <p:cBhvr>
                        <p:cTn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dur="26">
                          <p:stCondLst>
                            <p:cond delay="650"/>
                          </p:stCondLst>
                        </p:cTn>
                        <p:tgtEl>
                          <p:spTgt spid="3"/>
                        </p:tgtEl>
                      </p:cBhvr>
                      <p:to x="100000" y="60000"/>
                    </p:animScale>
                    <p:animScale>
                      <p:cBhvr>
                        <p:cTn dur="166" decel="50000">
                          <p:stCondLst>
                            <p:cond delay="676"/>
                          </p:stCondLst>
                        </p:cTn>
                        <p:tgtEl>
                          <p:spTgt spid="3"/>
                        </p:tgtEl>
                      </p:cBhvr>
                      <p:to x="100000" y="100000"/>
                    </p:animScale>
                    <p:animScale>
                      <p:cBhvr>
                        <p:cTn dur="26">
                          <p:stCondLst>
                            <p:cond delay="1312"/>
                          </p:stCondLst>
                        </p:cTn>
                        <p:tgtEl>
                          <p:spTgt spid="3"/>
                        </p:tgtEl>
                      </p:cBhvr>
                      <p:to x="100000" y="80000"/>
                    </p:animScale>
                    <p:animScale>
                      <p:cBhvr>
                        <p:cTn dur="166" decel="50000">
                          <p:stCondLst>
                            <p:cond delay="1338"/>
                          </p:stCondLst>
                        </p:cTn>
                        <p:tgtEl>
                          <p:spTgt spid="3"/>
                        </p:tgtEl>
                      </p:cBhvr>
                      <p:to x="100000" y="100000"/>
                    </p:animScale>
                    <p:animScale>
                      <p:cBhvr>
                        <p:cTn dur="26">
                          <p:stCondLst>
                            <p:cond delay="1642"/>
                          </p:stCondLst>
                        </p:cTn>
                        <p:tgtEl>
                          <p:spTgt spid="3"/>
                        </p:tgtEl>
                      </p:cBhvr>
                      <p:to x="100000" y="90000"/>
                    </p:animScale>
                    <p:animScale>
                      <p:cBhvr>
                        <p:cTn dur="166" decel="50000">
                          <p:stCondLst>
                            <p:cond delay="1668"/>
                          </p:stCondLst>
                        </p:cTn>
                        <p:tgtEl>
                          <p:spTgt spid="3"/>
                        </p:tgtEl>
                      </p:cBhvr>
                      <p:to x="100000" y="100000"/>
                    </p:animScale>
                    <p:animScale>
                      <p:cBhvr>
                        <p:cTn dur="26">
                          <p:stCondLst>
                            <p:cond delay="1808"/>
                          </p:stCondLst>
                        </p:cTn>
                        <p:tgtEl>
                          <p:spTgt spid="3"/>
                        </p:tgtEl>
                      </p:cBhvr>
                      <p:to x="100000" y="95000"/>
                    </p:animScale>
                    <p:animScale>
                      <p:cBhvr>
                        <p:cTn dur="166" decel="50000">
                          <p:stCondLst>
                            <p:cond delay="1834"/>
                          </p:stCondLst>
                        </p:cTn>
                        <p:tgtEl>
                          <p:spTgt spid="3"/>
                        </p:tgtEl>
                      </p:cBhvr>
                      <p:to x="100000" y="100000"/>
                    </p:animScale>
                  </p:childTnLst>
                </p:cTn>
              </p:par>
            </p:tnLst>
          </p:tmpl>
          <p:tmpl lvl="4">
            <p:tnLst>
              <p:par>
                <p:cTn presetID="26"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80">
                          <p:stCondLst>
                            <p:cond delay="0"/>
                          </p:stCondLst>
                        </p:cTn>
                        <p:tgtEl>
                          <p:spTgt spid="3"/>
                        </p:tgtEl>
                      </p:cBhvr>
                    </p:animEffect>
                    <p:anim calcmode="lin" valueType="num">
                      <p:cBhvr>
                        <p:cTn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dur="26">
                          <p:stCondLst>
                            <p:cond delay="650"/>
                          </p:stCondLst>
                        </p:cTn>
                        <p:tgtEl>
                          <p:spTgt spid="3"/>
                        </p:tgtEl>
                      </p:cBhvr>
                      <p:to x="100000" y="60000"/>
                    </p:animScale>
                    <p:animScale>
                      <p:cBhvr>
                        <p:cTn dur="166" decel="50000">
                          <p:stCondLst>
                            <p:cond delay="676"/>
                          </p:stCondLst>
                        </p:cTn>
                        <p:tgtEl>
                          <p:spTgt spid="3"/>
                        </p:tgtEl>
                      </p:cBhvr>
                      <p:to x="100000" y="100000"/>
                    </p:animScale>
                    <p:animScale>
                      <p:cBhvr>
                        <p:cTn dur="26">
                          <p:stCondLst>
                            <p:cond delay="1312"/>
                          </p:stCondLst>
                        </p:cTn>
                        <p:tgtEl>
                          <p:spTgt spid="3"/>
                        </p:tgtEl>
                      </p:cBhvr>
                      <p:to x="100000" y="80000"/>
                    </p:animScale>
                    <p:animScale>
                      <p:cBhvr>
                        <p:cTn dur="166" decel="50000">
                          <p:stCondLst>
                            <p:cond delay="1338"/>
                          </p:stCondLst>
                        </p:cTn>
                        <p:tgtEl>
                          <p:spTgt spid="3"/>
                        </p:tgtEl>
                      </p:cBhvr>
                      <p:to x="100000" y="100000"/>
                    </p:animScale>
                    <p:animScale>
                      <p:cBhvr>
                        <p:cTn dur="26">
                          <p:stCondLst>
                            <p:cond delay="1642"/>
                          </p:stCondLst>
                        </p:cTn>
                        <p:tgtEl>
                          <p:spTgt spid="3"/>
                        </p:tgtEl>
                      </p:cBhvr>
                      <p:to x="100000" y="90000"/>
                    </p:animScale>
                    <p:animScale>
                      <p:cBhvr>
                        <p:cTn dur="166" decel="50000">
                          <p:stCondLst>
                            <p:cond delay="1668"/>
                          </p:stCondLst>
                        </p:cTn>
                        <p:tgtEl>
                          <p:spTgt spid="3"/>
                        </p:tgtEl>
                      </p:cBhvr>
                      <p:to x="100000" y="100000"/>
                    </p:animScale>
                    <p:animScale>
                      <p:cBhvr>
                        <p:cTn dur="26">
                          <p:stCondLst>
                            <p:cond delay="1808"/>
                          </p:stCondLst>
                        </p:cTn>
                        <p:tgtEl>
                          <p:spTgt spid="3"/>
                        </p:tgtEl>
                      </p:cBhvr>
                      <p:to x="100000" y="95000"/>
                    </p:animScale>
                    <p:animScale>
                      <p:cBhvr>
                        <p:cTn dur="166" decel="50000">
                          <p:stCondLst>
                            <p:cond delay="1834"/>
                          </p:stCondLst>
                        </p:cTn>
                        <p:tgtEl>
                          <p:spTgt spid="3"/>
                        </p:tgtEl>
                      </p:cBhvr>
                      <p:to x="100000" y="100000"/>
                    </p:animScale>
                  </p:childTnLst>
                </p:cTn>
              </p:par>
            </p:tnLst>
          </p:tmpl>
          <p:tmpl lvl="5">
            <p:tnLst>
              <p:par>
                <p:cTn presetID="26"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80">
                          <p:stCondLst>
                            <p:cond delay="0"/>
                          </p:stCondLst>
                        </p:cTn>
                        <p:tgtEl>
                          <p:spTgt spid="3"/>
                        </p:tgtEl>
                      </p:cBhvr>
                    </p:animEffect>
                    <p:anim calcmode="lin" valueType="num">
                      <p:cBhvr>
                        <p:cTn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dur="26">
                          <p:stCondLst>
                            <p:cond delay="650"/>
                          </p:stCondLst>
                        </p:cTn>
                        <p:tgtEl>
                          <p:spTgt spid="3"/>
                        </p:tgtEl>
                      </p:cBhvr>
                      <p:to x="100000" y="60000"/>
                    </p:animScale>
                    <p:animScale>
                      <p:cBhvr>
                        <p:cTn dur="166" decel="50000">
                          <p:stCondLst>
                            <p:cond delay="676"/>
                          </p:stCondLst>
                        </p:cTn>
                        <p:tgtEl>
                          <p:spTgt spid="3"/>
                        </p:tgtEl>
                      </p:cBhvr>
                      <p:to x="100000" y="100000"/>
                    </p:animScale>
                    <p:animScale>
                      <p:cBhvr>
                        <p:cTn dur="26">
                          <p:stCondLst>
                            <p:cond delay="1312"/>
                          </p:stCondLst>
                        </p:cTn>
                        <p:tgtEl>
                          <p:spTgt spid="3"/>
                        </p:tgtEl>
                      </p:cBhvr>
                      <p:to x="100000" y="80000"/>
                    </p:animScale>
                    <p:animScale>
                      <p:cBhvr>
                        <p:cTn dur="166" decel="50000">
                          <p:stCondLst>
                            <p:cond delay="1338"/>
                          </p:stCondLst>
                        </p:cTn>
                        <p:tgtEl>
                          <p:spTgt spid="3"/>
                        </p:tgtEl>
                      </p:cBhvr>
                      <p:to x="100000" y="100000"/>
                    </p:animScale>
                    <p:animScale>
                      <p:cBhvr>
                        <p:cTn dur="26">
                          <p:stCondLst>
                            <p:cond delay="1642"/>
                          </p:stCondLst>
                        </p:cTn>
                        <p:tgtEl>
                          <p:spTgt spid="3"/>
                        </p:tgtEl>
                      </p:cBhvr>
                      <p:to x="100000" y="90000"/>
                    </p:animScale>
                    <p:animScale>
                      <p:cBhvr>
                        <p:cTn dur="166" decel="50000">
                          <p:stCondLst>
                            <p:cond delay="1668"/>
                          </p:stCondLst>
                        </p:cTn>
                        <p:tgtEl>
                          <p:spTgt spid="3"/>
                        </p:tgtEl>
                      </p:cBhvr>
                      <p:to x="100000" y="100000"/>
                    </p:animScale>
                    <p:animScale>
                      <p:cBhvr>
                        <p:cTn dur="26">
                          <p:stCondLst>
                            <p:cond delay="1808"/>
                          </p:stCondLst>
                        </p:cTn>
                        <p:tgtEl>
                          <p:spTgt spid="3"/>
                        </p:tgtEl>
                      </p:cBhvr>
                      <p:to x="100000" y="95000"/>
                    </p:animScale>
                    <p:animScale>
                      <p:cBhvr>
                        <p:cTn dur="166" decel="50000">
                          <p:stCondLst>
                            <p:cond delay="1834"/>
                          </p:stCondLst>
                        </p:cTn>
                        <p:tgtEl>
                          <p:spTgt spid="3"/>
                        </p:tgtEl>
                      </p:cBhvr>
                      <p:to x="100000" y="100000"/>
                    </p:animScale>
                  </p:childTnLst>
                </p:cTn>
              </p:par>
            </p:tnLst>
          </p:tmpl>
        </p:tmplLst>
      </p:bldP>
    </p:bldLst>
  </p:timing>
  <p:hf sldNum="0" hdr="0" dt="0"/>
  <p:txStyles>
    <p:titleStyle>
      <a:lvl1pPr algn="l" defTabSz="914400" rtl="0" eaLnBrk="1" latinLnBrk="0" hangingPunct="1">
        <a:lnSpc>
          <a:spcPct val="90000"/>
        </a:lnSpc>
        <a:spcBef>
          <a:spcPct val="0"/>
        </a:spcBef>
        <a:buNone/>
        <a:defRPr sz="4400" kern="1200">
          <a:solidFill>
            <a:srgbClr val="C00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B05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B05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B05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B05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B05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1096581"/>
          </a:xfrm>
        </p:spPr>
        <p:txBody>
          <a:bodyPr/>
          <a:lstStyle/>
          <a:p>
            <a:r>
              <a:rPr lang="en-US" dirty="0" smtClean="0">
                <a:solidFill>
                  <a:srgbClr val="FF0000"/>
                </a:solidFill>
                <a:latin typeface="Arial Black" panose="020B0A04020102020204" pitchFamily="34" charset="0"/>
              </a:rPr>
              <a:t>DISK CLONING</a:t>
            </a:r>
            <a:endParaRPr lang="en-US" b="1" dirty="0"/>
          </a:p>
        </p:txBody>
      </p:sp>
      <p:sp>
        <p:nvSpPr>
          <p:cNvPr id="5" name="Subtitle 4"/>
          <p:cNvSpPr>
            <a:spLocks noGrp="1"/>
          </p:cNvSpPr>
          <p:nvPr>
            <p:ph type="subTitle" idx="1"/>
          </p:nvPr>
        </p:nvSpPr>
        <p:spPr>
          <a:xfrm>
            <a:off x="1524000" y="2401824"/>
            <a:ext cx="9144000" cy="3377184"/>
          </a:xfrm>
        </p:spPr>
        <p:txBody>
          <a:bodyPr>
            <a:normAutofit/>
          </a:bodyPr>
          <a:lstStyle/>
          <a:p>
            <a:pPr algn="l"/>
            <a:r>
              <a:rPr lang="en-US" sz="3600" dirty="0" smtClean="0"/>
              <a:t>Definition  	</a:t>
            </a:r>
          </a:p>
          <a:p>
            <a:pPr algn="l"/>
            <a:r>
              <a:rPr lang="en-US" sz="3600" dirty="0">
                <a:solidFill>
                  <a:schemeClr val="accent1"/>
                </a:solidFill>
              </a:rPr>
              <a:t>D</a:t>
            </a:r>
            <a:r>
              <a:rPr lang="en-US" sz="3600" dirty="0" smtClean="0">
                <a:solidFill>
                  <a:schemeClr val="accent1"/>
                </a:solidFill>
              </a:rPr>
              <a:t>isk cloning is the process of creating an exact copy of a storage device including its operating system, programs, files and configurations</a:t>
            </a:r>
            <a:endParaRPr lang="en-US" sz="3600" dirty="0">
              <a:solidFill>
                <a:schemeClr val="accent1"/>
              </a:solidFill>
            </a:endParaRPr>
          </a:p>
          <a:p>
            <a:pPr algn="l"/>
            <a:endParaRPr lang="en-US" sz="3600" dirty="0">
              <a:solidFill>
                <a:schemeClr val="accent1"/>
              </a:solidFill>
            </a:endParaRPr>
          </a:p>
        </p:txBody>
      </p:sp>
      <p:sp>
        <p:nvSpPr>
          <p:cNvPr id="6" name="Footer Placeholder 5"/>
          <p:cNvSpPr>
            <a:spLocks noGrp="1"/>
          </p:cNvSpPr>
          <p:nvPr>
            <p:ph type="ftr" sz="quarter" idx="11"/>
          </p:nvPr>
        </p:nvSpPr>
        <p:spPr/>
        <p:txBody>
          <a:bodyPr/>
          <a:lstStyle/>
          <a:p>
            <a:r>
              <a:rPr lang="en-US" smtClean="0"/>
              <a:t>RECH AYIIK </a:t>
            </a:r>
            <a:endParaRPr lang="en-US"/>
          </a:p>
        </p:txBody>
      </p:sp>
    </p:spTree>
    <p:extLst>
      <p:ext uri="{BB962C8B-B14F-4D97-AF65-F5344CB8AC3E}">
        <p14:creationId xmlns:p14="http://schemas.microsoft.com/office/powerpoint/2010/main" val="83639531"/>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C00000"/>
                </a:solidFill>
                <a:latin typeface="Arial Black" panose="020B0A04020102020204" pitchFamily="34" charset="0"/>
              </a:rPr>
              <a:t>BEFORE WE BEGIN </a:t>
            </a:r>
            <a:endParaRPr lang="en-US"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609600" y="1463041"/>
            <a:ext cx="10439400" cy="4681728"/>
          </a:xfrm>
        </p:spPr>
        <p:txBody>
          <a:bodyPr/>
          <a:lstStyle/>
          <a:p>
            <a:r>
              <a:rPr lang="en-US" dirty="0" smtClean="0">
                <a:solidFill>
                  <a:schemeClr val="accent1"/>
                </a:solidFill>
              </a:rPr>
              <a:t>Backup of data: </a:t>
            </a:r>
            <a:r>
              <a:rPr lang="en-US" dirty="0" smtClean="0"/>
              <a:t>before starting disk cloning, it is always good to backup data to an external hard drive.</a:t>
            </a:r>
          </a:p>
          <a:p>
            <a:r>
              <a:rPr lang="en-US" dirty="0" smtClean="0">
                <a:solidFill>
                  <a:schemeClr val="accent1"/>
                </a:solidFill>
              </a:rPr>
              <a:t>Download the disk genius software: </a:t>
            </a:r>
            <a:r>
              <a:rPr lang="en-US" dirty="0" smtClean="0"/>
              <a:t>head to the download page of disk Genius and got to downloads and download it. The software is free and doesn’t need any subscription.</a:t>
            </a:r>
          </a:p>
          <a:p>
            <a:r>
              <a:rPr lang="en-US" dirty="0" smtClean="0">
                <a:solidFill>
                  <a:schemeClr val="accent1"/>
                </a:solidFill>
              </a:rPr>
              <a:t>Make sure the Disk D is having enough space to accommodate all the files from disk C or greater:</a:t>
            </a:r>
            <a:r>
              <a:rPr lang="en-US" dirty="0" smtClean="0"/>
              <a:t> It is also good to make sure that this disk is empty or has data/files that are not very important as it will be lost in the cloning process later.</a:t>
            </a:r>
            <a:endParaRPr lang="en-US" dirty="0"/>
          </a:p>
        </p:txBody>
      </p:sp>
      <p:sp>
        <p:nvSpPr>
          <p:cNvPr id="4" name="Footer Placeholder 3"/>
          <p:cNvSpPr>
            <a:spLocks noGrp="1"/>
          </p:cNvSpPr>
          <p:nvPr>
            <p:ph type="ftr" sz="quarter" idx="11"/>
          </p:nvPr>
        </p:nvSpPr>
        <p:spPr/>
        <p:txBody>
          <a:bodyPr/>
          <a:lstStyle/>
          <a:p>
            <a:r>
              <a:rPr lang="en-US" smtClean="0"/>
              <a:t>RECH AYIIK </a:t>
            </a:r>
            <a:endParaRPr lang="en-US"/>
          </a:p>
        </p:txBody>
      </p:sp>
    </p:spTree>
    <p:extLst>
      <p:ext uri="{BB962C8B-B14F-4D97-AF65-F5344CB8AC3E}">
        <p14:creationId xmlns:p14="http://schemas.microsoft.com/office/powerpoint/2010/main" val="588989767"/>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7075"/>
          </a:xfrm>
        </p:spPr>
        <p:txBody>
          <a:bodyPr/>
          <a:lstStyle/>
          <a:p>
            <a:r>
              <a:rPr lang="en-US" dirty="0" smtClean="0">
                <a:latin typeface="Arial Black" panose="020B0A04020102020204" pitchFamily="34" charset="0"/>
              </a:rPr>
              <a:t>INSTALLING DISK GENIUS</a:t>
            </a:r>
            <a:endParaRPr lang="en-US" dirty="0">
              <a:latin typeface="Arial Black" panose="020B0A04020102020204" pitchFamily="34" charset="0"/>
            </a:endParaRPr>
          </a:p>
        </p:txBody>
      </p:sp>
      <p:sp>
        <p:nvSpPr>
          <p:cNvPr id="3" name="Content Placeholder 2"/>
          <p:cNvSpPr>
            <a:spLocks noGrp="1"/>
          </p:cNvSpPr>
          <p:nvPr>
            <p:ph idx="1"/>
          </p:nvPr>
        </p:nvSpPr>
        <p:spPr>
          <a:xfrm>
            <a:off x="838200" y="1409700"/>
            <a:ext cx="10515600" cy="4767263"/>
          </a:xfrm>
        </p:spPr>
        <p:txBody>
          <a:bodyPr/>
          <a:lstStyle/>
          <a:p>
            <a:r>
              <a:rPr lang="en-US" dirty="0" smtClean="0"/>
              <a:t>After successfully downloading disk genius, double click on it to start the installation process.</a:t>
            </a:r>
          </a:p>
          <a:p>
            <a:r>
              <a:rPr lang="en-US" dirty="0" smtClean="0"/>
              <a:t>Follow the instructions on the installation wizard.</a:t>
            </a:r>
          </a:p>
          <a:p>
            <a:r>
              <a:rPr lang="en-US" dirty="0" smtClean="0"/>
              <a:t>Finally it will open.</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30700" y="2699869"/>
            <a:ext cx="6781800" cy="4074639"/>
          </a:xfrm>
          <a:prstGeom prst="rect">
            <a:avLst/>
          </a:prstGeom>
        </p:spPr>
      </p:pic>
      <p:sp>
        <p:nvSpPr>
          <p:cNvPr id="5" name="Footer Placeholder 4"/>
          <p:cNvSpPr>
            <a:spLocks noGrp="1"/>
          </p:cNvSpPr>
          <p:nvPr>
            <p:ph type="ftr" sz="quarter" idx="11"/>
          </p:nvPr>
        </p:nvSpPr>
        <p:spPr/>
        <p:txBody>
          <a:bodyPr/>
          <a:lstStyle/>
          <a:p>
            <a:r>
              <a:rPr lang="en-US" smtClean="0"/>
              <a:t>RECH AYIIK </a:t>
            </a:r>
            <a:endParaRPr lang="en-US"/>
          </a:p>
        </p:txBody>
      </p:sp>
    </p:spTree>
    <p:extLst>
      <p:ext uri="{BB962C8B-B14F-4D97-AF65-F5344CB8AC3E}">
        <p14:creationId xmlns:p14="http://schemas.microsoft.com/office/powerpoint/2010/main" val="2831117151"/>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85851"/>
          </a:xfrm>
        </p:spPr>
        <p:txBody>
          <a:bodyPr>
            <a:normAutofit fontScale="90000"/>
          </a:bodyPr>
          <a:lstStyle/>
          <a:p>
            <a:r>
              <a:rPr lang="en-US" dirty="0" smtClean="0">
                <a:latin typeface="Arial Black" panose="020B0A04020102020204" pitchFamily="34" charset="0"/>
              </a:rPr>
              <a:t>CLONING WITH DISK GENIUS</a:t>
            </a:r>
            <a:endParaRPr lang="en-US" dirty="0">
              <a:latin typeface="Arial Black" panose="020B0A0402010202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985369"/>
            <a:ext cx="4097873" cy="2462083"/>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7288" y="985369"/>
            <a:ext cx="4096512" cy="2444420"/>
          </a:xfrm>
          <a:prstGeom prst="rect">
            <a:avLst/>
          </a:prstGeom>
        </p:spPr>
      </p:pic>
      <p:sp>
        <p:nvSpPr>
          <p:cNvPr id="10" name="TextBox 9"/>
          <p:cNvSpPr txBox="1"/>
          <p:nvPr/>
        </p:nvSpPr>
        <p:spPr>
          <a:xfrm flipH="1">
            <a:off x="838200" y="3563902"/>
            <a:ext cx="3090673" cy="646331"/>
          </a:xfrm>
          <a:prstGeom prst="rect">
            <a:avLst/>
          </a:prstGeom>
          <a:noFill/>
        </p:spPr>
        <p:txBody>
          <a:bodyPr wrap="square" rtlCol="0">
            <a:spAutoFit/>
          </a:bodyPr>
          <a:lstStyle/>
          <a:p>
            <a:r>
              <a:rPr lang="en-US" dirty="0" smtClean="0">
                <a:solidFill>
                  <a:schemeClr val="bg1"/>
                </a:solidFill>
              </a:rPr>
              <a:t>1. Launch disk genius as shown above </a:t>
            </a:r>
            <a:endParaRPr lang="en-US" dirty="0">
              <a:solidFill>
                <a:schemeClr val="bg1"/>
              </a:solidFill>
            </a:endParaRPr>
          </a:p>
        </p:txBody>
      </p:sp>
      <p:sp>
        <p:nvSpPr>
          <p:cNvPr id="11" name="TextBox 10"/>
          <p:cNvSpPr txBox="1"/>
          <p:nvPr/>
        </p:nvSpPr>
        <p:spPr>
          <a:xfrm flipH="1">
            <a:off x="5181599" y="1085089"/>
            <a:ext cx="1987297" cy="1200329"/>
          </a:xfrm>
          <a:prstGeom prst="rect">
            <a:avLst/>
          </a:prstGeom>
          <a:noFill/>
        </p:spPr>
        <p:txBody>
          <a:bodyPr wrap="square" rtlCol="0">
            <a:spAutoFit/>
          </a:bodyPr>
          <a:lstStyle/>
          <a:p>
            <a:r>
              <a:rPr lang="en-US" dirty="0" smtClean="0">
                <a:solidFill>
                  <a:schemeClr val="bg1"/>
                </a:solidFill>
              </a:rPr>
              <a:t>2. Click on tools and in the drop down choose disk cloning </a:t>
            </a:r>
            <a:endParaRPr lang="en-US" dirty="0">
              <a:solidFill>
                <a:schemeClr val="bg1"/>
              </a:solidFill>
            </a:endParaRPr>
          </a:p>
        </p:txBody>
      </p:sp>
      <p:sp>
        <p:nvSpPr>
          <p:cNvPr id="12" name="TextBox 11"/>
          <p:cNvSpPr txBox="1"/>
          <p:nvPr/>
        </p:nvSpPr>
        <p:spPr>
          <a:xfrm flipH="1">
            <a:off x="8485632" y="3791711"/>
            <a:ext cx="2621280" cy="1477328"/>
          </a:xfrm>
          <a:prstGeom prst="rect">
            <a:avLst/>
          </a:prstGeom>
          <a:noFill/>
        </p:spPr>
        <p:txBody>
          <a:bodyPr wrap="square" rtlCol="0">
            <a:spAutoFit/>
          </a:bodyPr>
          <a:lstStyle/>
          <a:p>
            <a:r>
              <a:rPr lang="en-US" dirty="0" smtClean="0">
                <a:solidFill>
                  <a:schemeClr val="bg1"/>
                </a:solidFill>
              </a:rPr>
              <a:t>3. Then choose the source disk </a:t>
            </a:r>
          </a:p>
          <a:p>
            <a:r>
              <a:rPr lang="en-US" dirty="0" smtClean="0">
                <a:solidFill>
                  <a:schemeClr val="bg1"/>
                </a:solidFill>
              </a:rPr>
              <a:t>Based on our question we choose local disk C as source disk</a:t>
            </a:r>
            <a:endParaRPr lang="en-US" dirty="0">
              <a:solidFill>
                <a:schemeClr val="bg1"/>
              </a:solidFill>
            </a:endParaRPr>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50752" y="3791711"/>
            <a:ext cx="4113001" cy="2459736"/>
          </a:xfrm>
          <a:prstGeom prst="rect">
            <a:avLst/>
          </a:prstGeom>
        </p:spPr>
      </p:pic>
      <p:sp>
        <p:nvSpPr>
          <p:cNvPr id="14" name="Footer Placeholder 13"/>
          <p:cNvSpPr>
            <a:spLocks noGrp="1"/>
          </p:cNvSpPr>
          <p:nvPr>
            <p:ph type="ftr" sz="quarter" idx="11"/>
          </p:nvPr>
        </p:nvSpPr>
        <p:spPr/>
        <p:txBody>
          <a:bodyPr/>
          <a:lstStyle/>
          <a:p>
            <a:r>
              <a:rPr lang="en-US" smtClean="0"/>
              <a:t>RECH AYIIK </a:t>
            </a:r>
            <a:endParaRPr lang="en-US"/>
          </a:p>
        </p:txBody>
      </p:sp>
    </p:spTree>
    <p:extLst>
      <p:ext uri="{BB962C8B-B14F-4D97-AF65-F5344CB8AC3E}">
        <p14:creationId xmlns:p14="http://schemas.microsoft.com/office/powerpoint/2010/main" val="505844808"/>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363211" y="614720"/>
            <a:ext cx="4383789" cy="2622381"/>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9290" y="3386102"/>
            <a:ext cx="4699509" cy="2821247"/>
          </a:xfrm>
          <a:prstGeom prst="rect">
            <a:avLst/>
          </a:prstGeom>
        </p:spPr>
      </p:pic>
      <p:sp>
        <p:nvSpPr>
          <p:cNvPr id="7" name="TextBox 6"/>
          <p:cNvSpPr txBox="1"/>
          <p:nvPr/>
        </p:nvSpPr>
        <p:spPr>
          <a:xfrm flipH="1">
            <a:off x="741931" y="654811"/>
            <a:ext cx="2621280" cy="923330"/>
          </a:xfrm>
          <a:prstGeom prst="rect">
            <a:avLst/>
          </a:prstGeom>
          <a:noFill/>
        </p:spPr>
        <p:txBody>
          <a:bodyPr wrap="square" rtlCol="0">
            <a:spAutoFit/>
          </a:bodyPr>
          <a:lstStyle/>
          <a:p>
            <a:r>
              <a:rPr lang="en-US" dirty="0" smtClean="0">
                <a:solidFill>
                  <a:schemeClr val="bg1"/>
                </a:solidFill>
              </a:rPr>
              <a:t>4. Then choose the destination disk. For our case it is local disk D</a:t>
            </a:r>
            <a:endParaRPr lang="en-US" dirty="0">
              <a:solidFill>
                <a:schemeClr val="bg1"/>
              </a:solidFill>
            </a:endParaRPr>
          </a:p>
        </p:txBody>
      </p:sp>
      <p:sp>
        <p:nvSpPr>
          <p:cNvPr id="8" name="TextBox 7"/>
          <p:cNvSpPr txBox="1"/>
          <p:nvPr/>
        </p:nvSpPr>
        <p:spPr>
          <a:xfrm flipH="1">
            <a:off x="1727200" y="3499611"/>
            <a:ext cx="4054091" cy="1477328"/>
          </a:xfrm>
          <a:prstGeom prst="rect">
            <a:avLst/>
          </a:prstGeom>
          <a:noFill/>
        </p:spPr>
        <p:txBody>
          <a:bodyPr wrap="square" rtlCol="0">
            <a:spAutoFit/>
          </a:bodyPr>
          <a:lstStyle/>
          <a:p>
            <a:r>
              <a:rPr lang="en-US" dirty="0" smtClean="0">
                <a:solidFill>
                  <a:schemeClr val="bg1"/>
                </a:solidFill>
              </a:rPr>
              <a:t>5. You can decide to adjust the space by dragging the circle in the middle of the disk to cover the whole disk. After all that has been done, click on start to begin the cloning process.</a:t>
            </a:r>
            <a:endParaRPr lang="en-US" dirty="0">
              <a:solidFill>
                <a:schemeClr val="bg1"/>
              </a:solidFill>
            </a:endParaRPr>
          </a:p>
        </p:txBody>
      </p:sp>
      <p:sp>
        <p:nvSpPr>
          <p:cNvPr id="9" name="Footer Placeholder 8"/>
          <p:cNvSpPr>
            <a:spLocks noGrp="1"/>
          </p:cNvSpPr>
          <p:nvPr>
            <p:ph type="ftr" sz="quarter" idx="11"/>
          </p:nvPr>
        </p:nvSpPr>
        <p:spPr/>
        <p:txBody>
          <a:bodyPr/>
          <a:lstStyle/>
          <a:p>
            <a:r>
              <a:rPr lang="en-US" smtClean="0"/>
              <a:t>RECH AYIIK </a:t>
            </a:r>
            <a:endParaRPr lang="en-US"/>
          </a:p>
        </p:txBody>
      </p:sp>
    </p:spTree>
    <p:extLst>
      <p:ext uri="{BB962C8B-B14F-4D97-AF65-F5344CB8AC3E}">
        <p14:creationId xmlns:p14="http://schemas.microsoft.com/office/powerpoint/2010/main" val="3388629378"/>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913701"/>
          </a:xfrm>
        </p:spPr>
        <p:txBody>
          <a:bodyPr>
            <a:normAutofit fontScale="90000"/>
          </a:bodyPr>
          <a:lstStyle/>
          <a:p>
            <a:r>
              <a:rPr lang="en-US" dirty="0" smtClean="0">
                <a:solidFill>
                  <a:srgbClr val="FF0000"/>
                </a:solidFill>
                <a:latin typeface="Arial Black" panose="020B0A04020102020204" pitchFamily="34" charset="0"/>
              </a:rPr>
              <a:t>DISK CLONING </a:t>
            </a:r>
            <a:endParaRPr lang="en-US" dirty="0">
              <a:solidFill>
                <a:srgbClr val="FF0000"/>
              </a:solidFill>
              <a:latin typeface="Arial Black" panose="020B0A04020102020204" pitchFamily="34" charset="0"/>
            </a:endParaRPr>
          </a:p>
        </p:txBody>
      </p:sp>
      <p:sp>
        <p:nvSpPr>
          <p:cNvPr id="3" name="Subtitle 2"/>
          <p:cNvSpPr>
            <a:spLocks noGrp="1"/>
          </p:cNvSpPr>
          <p:nvPr>
            <p:ph type="subTitle" idx="1"/>
          </p:nvPr>
        </p:nvSpPr>
        <p:spPr>
          <a:xfrm>
            <a:off x="1524000" y="2255520"/>
            <a:ext cx="9144000" cy="3511296"/>
          </a:xfrm>
        </p:spPr>
        <p:txBody>
          <a:bodyPr>
            <a:normAutofit/>
          </a:bodyPr>
          <a:lstStyle/>
          <a:p>
            <a:r>
              <a:rPr lang="en-US" dirty="0" smtClean="0">
                <a:solidFill>
                  <a:schemeClr val="accent1"/>
                </a:solidFill>
              </a:rPr>
              <a:t>Question</a:t>
            </a:r>
          </a:p>
          <a:p>
            <a:r>
              <a:rPr lang="en-US" dirty="0" smtClean="0">
                <a:solidFill>
                  <a:schemeClr val="accent1"/>
                </a:solidFill>
              </a:rPr>
              <a:t>Your friend’s local disk C partition is full, while other partitions have ample free space. They need help cloning Disk C to disk D without losing any data or software licenses. </a:t>
            </a:r>
          </a:p>
          <a:p>
            <a:r>
              <a:rPr lang="en-US" dirty="0" smtClean="0">
                <a:solidFill>
                  <a:schemeClr val="accent1"/>
                </a:solidFill>
              </a:rPr>
              <a:t>Create a 5-slide presentation demonstration step-by-step how to perform disk cloning including a demonstration </a:t>
            </a:r>
            <a:endParaRPr lang="en-US" dirty="0">
              <a:solidFill>
                <a:schemeClr val="accent1"/>
              </a:solidFill>
            </a:endParaRPr>
          </a:p>
        </p:txBody>
      </p:sp>
      <p:sp>
        <p:nvSpPr>
          <p:cNvPr id="4" name="Footer Placeholder 3"/>
          <p:cNvSpPr>
            <a:spLocks noGrp="1"/>
          </p:cNvSpPr>
          <p:nvPr>
            <p:ph type="ftr" sz="quarter" idx="11"/>
          </p:nvPr>
        </p:nvSpPr>
        <p:spPr/>
        <p:txBody>
          <a:bodyPr/>
          <a:lstStyle/>
          <a:p>
            <a:r>
              <a:rPr lang="en-US" smtClean="0"/>
              <a:t>RECH AYIIK </a:t>
            </a:r>
            <a:endParaRPr lang="en-US"/>
          </a:p>
        </p:txBody>
      </p:sp>
    </p:spTree>
    <p:extLst>
      <p:ext uri="{BB962C8B-B14F-4D97-AF65-F5344CB8AC3E}">
        <p14:creationId xmlns:p14="http://schemas.microsoft.com/office/powerpoint/2010/main" val="1781256214"/>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307</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 Black</vt:lpstr>
      <vt:lpstr>Calibri</vt:lpstr>
      <vt:lpstr>Calibri Light</vt:lpstr>
      <vt:lpstr>Office Theme</vt:lpstr>
      <vt:lpstr>DISK CLONING</vt:lpstr>
      <vt:lpstr>BEFORE WE BEGIN </vt:lpstr>
      <vt:lpstr>INSTALLING DISK GENIUS</vt:lpstr>
      <vt:lpstr>CLONING WITH DISK GENIUS</vt:lpstr>
      <vt:lpstr>PowerPoint Presentation</vt:lpstr>
      <vt:lpstr>DISK CLONING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DISK CLONING </dc:title>
  <dc:creator>Administrator</dc:creator>
  <cp:lastModifiedBy>Administrator</cp:lastModifiedBy>
  <cp:revision>15</cp:revision>
  <dcterms:created xsi:type="dcterms:W3CDTF">2024-04-28T12:19:16Z</dcterms:created>
  <dcterms:modified xsi:type="dcterms:W3CDTF">2024-04-28T13:27:51Z</dcterms:modified>
</cp:coreProperties>
</file>