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59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D978-D722-00F5-0705-03AEC0A2A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EE210-0416-5AB7-B962-6229B1F88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6890-BC07-1279-59BD-F8154C3B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E1D-6718-4BA9-AD67-5D61C3603A50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11427-20EE-5A57-54BE-73191278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599E7-EC14-BAB1-1F97-CEA802BC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8C51-6E10-4183-BD12-DD67B0D5D8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64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DBB0-5B8A-9C8D-C50C-F25E0786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982BF-01F1-5039-40AF-E3AB82DD0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E118-7623-5153-0672-AD07B774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E1D-6718-4BA9-AD67-5D61C3603A50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7EACB-7427-FE8A-F209-F9476C33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F0EA2-C339-62DC-347B-4592D3D4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8C51-6E10-4183-BD12-DD67B0D5D8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513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167843-0EE0-A36E-2E95-FF8FC332E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DD5A6-1E0D-C044-623F-CE7B7172F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BA3C3-4D46-48BF-D31F-C488BED7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E1D-6718-4BA9-AD67-5D61C3603A50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758DF-9759-267D-51FA-09EFFF10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ED1C5-F89E-3AFE-772A-516CA74F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8C51-6E10-4183-BD12-DD67B0D5D8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54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BBA8-23AF-DD8D-A162-CC9F304D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04F9E-8D6F-C9CB-C457-EF1142B5B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7BC2E-75FC-438B-7075-30B5D576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E1D-6718-4BA9-AD67-5D61C3603A50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91C7D-92C6-08F3-63C0-F5B03DD5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59127-2B45-198A-66E2-56BE8617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8C51-6E10-4183-BD12-DD67B0D5D8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59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4246-094D-BFD9-A589-F8C6651F2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F4BE-547F-FDE9-C7FA-2D809F059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F58D7-CFCC-9C07-044A-DCA54030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E1D-6718-4BA9-AD67-5D61C3603A50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2F260-133A-40F9-F296-B3E0FAD5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8C4E-0332-2BDD-EB55-1719C45A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8C51-6E10-4183-BD12-DD67B0D5D8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46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6283-EFF5-AF29-B905-2C4814FB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84A9E-48A2-9144-A8BB-E4095AAC4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9F0D5-EFB0-C96A-8DC3-16C474F23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AC7C0-58D1-5FF7-B0C7-5908BCB7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E1D-6718-4BA9-AD67-5D61C3603A50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05B22-D84D-A514-3F4A-75C4A288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49007-DD47-61CE-D29D-2854A4D7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8C51-6E10-4183-BD12-DD67B0D5D8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94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04E2-38FE-3B76-F6D3-AF8DB9944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6C7AF-46E9-59E5-1F21-967768AA5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6CFE0-695D-1B3C-E3FB-95405679F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C2E61-0BA7-A9C0-42E7-CAD22A6D5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3B29D-C564-C01E-E1CF-F7C62256B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8E643-5592-C6CF-C36E-A3EB0952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E1D-6718-4BA9-AD67-5D61C3603A50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5DBC5-9331-6AFC-3801-134EF08B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1E168-F1E5-AFA1-79F9-007C519A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8C51-6E10-4183-BD12-DD67B0D5D8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270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E515-8ED3-1D59-0767-DFF1C7DB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2264E-DD58-3C78-D340-9E8FE387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E1D-6718-4BA9-AD67-5D61C3603A50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BF660-B096-C6EA-0359-25965210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50BEF-A2DD-5935-494A-310E62FC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8C51-6E10-4183-BD12-DD67B0D5D8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07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FB355-B813-35EF-532C-0D1F5888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E1D-6718-4BA9-AD67-5D61C3603A50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A5115-2FFB-CA93-9D90-D8FE8A0C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06696-4124-7776-A163-F813D317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8C51-6E10-4183-BD12-DD67B0D5D8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172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99C7-1197-0E38-B19A-5B3004D0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0977-E8A2-3E37-968A-A9197D4B7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ADB5F-9018-D333-7E55-1CEBA606F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50D27-FF55-735B-961E-21E69D22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E1D-6718-4BA9-AD67-5D61C3603A50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BCC48-F344-12DE-9137-01DE6171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BD1D0-64D4-5CDD-7DA0-CE8D8C75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8C51-6E10-4183-BD12-DD67B0D5D8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0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B6ED-BA06-1128-58C6-9B51CD35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6BCD3-F210-3090-7472-57652A023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DC4C7-6F52-6998-83BF-09587C2DB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735F6-6796-6141-0819-93636E9D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D3E1D-6718-4BA9-AD67-5D61C3603A50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26021-39E1-1BCE-A07B-A0F92404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BC69C-9D0B-1957-C60F-334D98FA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8C51-6E10-4183-BD12-DD67B0D5D8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31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FD56C-9199-B04B-BD45-61ADD009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69A14-A5D8-4E19-C15E-D94A1645E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30199-3389-ECD1-2D7F-7F2543B09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D3E1D-6718-4BA9-AD67-5D61C3603A50}" type="datetimeFigureOut">
              <a:rPr lang="en-CA" smtClean="0"/>
              <a:t>2023-12-03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F2470-2046-BE49-891A-EABDAC522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F55C8-E53D-732A-DF25-6FB21D588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8C51-6E10-4183-BD12-DD67B0D5D8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83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B62C5F7-2B2B-CE02-E355-BF4A22E01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31" y="0"/>
            <a:ext cx="2906565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enqueue('Z')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enqueue('A')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enqueue('B')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enqueue('X')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dequeue()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enqueue('Y')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enqueue('Z')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enqueue('W')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dequeue()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dequeue()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3DC0D3-E7F8-3046-A488-5C70AF9EE8F8}"/>
              </a:ext>
            </a:extLst>
          </p:cNvPr>
          <p:cNvGrpSpPr/>
          <p:nvPr/>
        </p:nvGrpSpPr>
        <p:grpSpPr>
          <a:xfrm>
            <a:off x="6096000" y="2098858"/>
            <a:ext cx="1751662" cy="2660283"/>
            <a:chOff x="6096000" y="3149206"/>
            <a:chExt cx="1751662" cy="26602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2CAFA4-9678-2752-8F49-218ADDA6E812}"/>
                </a:ext>
              </a:extLst>
            </p:cNvPr>
            <p:cNvSpPr txBox="1"/>
            <p:nvPr/>
          </p:nvSpPr>
          <p:spPr>
            <a:xfrm>
              <a:off x="6096000" y="3149206"/>
              <a:ext cx="1751662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‘X’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48227B-5D69-5D2B-087E-DB690138C2BF}"/>
                </a:ext>
              </a:extLst>
            </p:cNvPr>
            <p:cNvSpPr txBox="1"/>
            <p:nvPr/>
          </p:nvSpPr>
          <p:spPr>
            <a:xfrm>
              <a:off x="6096000" y="3857092"/>
              <a:ext cx="1751662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‘Y’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E36FE2-C5BA-1346-E910-3B2B89DD6063}"/>
                </a:ext>
              </a:extLst>
            </p:cNvPr>
            <p:cNvSpPr txBox="1"/>
            <p:nvPr/>
          </p:nvSpPr>
          <p:spPr>
            <a:xfrm>
              <a:off x="6096000" y="4472038"/>
              <a:ext cx="1751662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‘Z’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330459-E24B-BA5C-9B5A-98417D5768B4}"/>
                </a:ext>
              </a:extLst>
            </p:cNvPr>
            <p:cNvSpPr txBox="1"/>
            <p:nvPr/>
          </p:nvSpPr>
          <p:spPr>
            <a:xfrm>
              <a:off x="6096000" y="5101603"/>
              <a:ext cx="1751662" cy="70788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‘W’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855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Reches Pasternak</dc:creator>
  <cp:lastModifiedBy>Reches Pasternak</cp:lastModifiedBy>
  <cp:revision>2</cp:revision>
  <dcterms:created xsi:type="dcterms:W3CDTF">2023-12-04T02:22:10Z</dcterms:created>
  <dcterms:modified xsi:type="dcterms:W3CDTF">2023-12-04T02:29:27Z</dcterms:modified>
</cp:coreProperties>
</file>