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1551940"/>
          </a:xfrm>
          <a:prstGeom prst="rect"/>
          <a:noFill/>
        </p:spPr>
        <p:txBody>
          <a:bodyPr rtlCol="0" wrap="square">
            <a:spAutoFit/>
          </a:bodyPr>
          <a:p>
            <a:r>
              <a:rPr dirty="0" sz="2400" lang="en-US"/>
              <a:t>STUDENT NAME</a:t>
            </a:r>
            <a:r>
              <a:rPr dirty="0" sz="2400" lang="en-IN"/>
              <a:t>:</a:t>
            </a:r>
            <a:r>
              <a:rPr dirty="0" sz="2400" lang="en-US"/>
              <a:t> </a:t>
            </a:r>
            <a:r>
              <a:rPr dirty="0" sz="2400" lang="en-US"/>
              <a:t>R</a:t>
            </a:r>
            <a:r>
              <a:rPr dirty="0" sz="2400" lang="en-US"/>
              <a:t>e</a:t>
            </a:r>
            <a:r>
              <a:rPr dirty="0" sz="2400" lang="en-US"/>
              <a:t>c</a:t>
            </a:r>
            <a:r>
              <a:rPr dirty="0" sz="2400" lang="en-US"/>
              <a:t>h</a:t>
            </a:r>
            <a:r>
              <a:rPr dirty="0" sz="2400" lang="en-US"/>
              <a:t>a</a:t>
            </a:r>
            <a:r>
              <a:rPr dirty="0" sz="2400" lang="en-US"/>
              <a:t>l</a:t>
            </a:r>
            <a:r>
              <a:rPr dirty="0" sz="2400" lang="en-US"/>
              <a:t> </a:t>
            </a:r>
            <a:r>
              <a:rPr dirty="0" sz="2400" lang="en-US"/>
              <a:t>j</a:t>
            </a:r>
            <a:r>
              <a:rPr dirty="0" sz="2400" lang="en-US"/>
              <a:t>o</a:t>
            </a:r>
            <a:r>
              <a:rPr dirty="0" sz="2400" lang="en-US"/>
              <a:t>y</a:t>
            </a:r>
            <a:r>
              <a:rPr dirty="0" sz="2400" lang="en-US"/>
              <a:t>c</a:t>
            </a:r>
            <a:r>
              <a:rPr dirty="0" sz="2400" lang="en-US"/>
              <a:t>e</a:t>
            </a:r>
            <a:r>
              <a:rPr dirty="0" sz="2400" lang="en-US"/>
              <a:t>.</a:t>
            </a:r>
            <a:r>
              <a:rPr dirty="0" sz="2400" lang="en-US"/>
              <a:t>R</a:t>
            </a:r>
            <a:endParaRPr dirty="0" sz="2400" lang="en-US"/>
          </a:p>
          <a:p>
            <a:r>
              <a:rPr dirty="0" sz="2400" lang="en-US"/>
              <a:t>REGISTER NO: 3122</a:t>
            </a:r>
            <a:r>
              <a:rPr dirty="0" sz="2400" lang="en-US"/>
              <a:t>0</a:t>
            </a:r>
            <a:r>
              <a:rPr dirty="0" sz="2400" lang="en-US"/>
              <a:t>5</a:t>
            </a:r>
            <a:r>
              <a:rPr dirty="0" sz="2400" lang="en-US"/>
              <a:t>0</a:t>
            </a:r>
            <a:r>
              <a:rPr dirty="0" sz="2400" lang="en-US"/>
              <a:t>5</a:t>
            </a:r>
            <a:r>
              <a:rPr dirty="0" sz="2400" lang="en-US"/>
              <a:t>1</a:t>
            </a:r>
            <a:r>
              <a:rPr dirty="0" sz="2400" lang="en-US"/>
              <a:t>,</a:t>
            </a:r>
            <a:r>
              <a:rPr dirty="0" sz="2400" lang="en-US"/>
              <a:t> </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0</a:t>
            </a:r>
            <a:r>
              <a:rPr dirty="0" sz="2400" lang="en-US"/>
              <a:t>7</a:t>
            </a:r>
            <a:r>
              <a:rPr dirty="0" sz="2400" lang="en-US"/>
              <a:t>3</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7297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10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447687"/>
            <a:ext cx="6934200" cy="14630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28346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97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4630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2024-09-06T06:08:34Z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bdde09b2ada84aac9a77c7e229fb380a</vt:lpwstr>
  </property>
</Properties>
</file>