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642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Ксения Чебакова" initials="" lastIdx="6" clrIdx="0"/>
  <p:cmAuthor id="1" name="NS" initials="NS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3FA9"/>
    <a:srgbClr val="CC0000"/>
    <a:srgbClr val="5A2BFF"/>
    <a:srgbClr val="4F78F1"/>
    <a:srgbClr val="EEDA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84571" autoAdjust="0"/>
  </p:normalViewPr>
  <p:slideViewPr>
    <p:cSldViewPr snapToObjects="1">
      <p:cViewPr>
        <p:scale>
          <a:sx n="125" d="100"/>
          <a:sy n="125" d="100"/>
        </p:scale>
        <p:origin x="1194" y="-5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7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2820" y="7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0B89D-6618-47DE-94DF-E12A3FDA08CA}" type="datetimeFigureOut">
              <a:rPr lang="ru-RU" smtClean="0"/>
              <a:pPr/>
              <a:t>09.11.2024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4973E-6F17-4822-8A32-8BE9D44A942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063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814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09.11.2024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405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09.11.2024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84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09.11.2024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04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09.11.2024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44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09.11.2024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72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09.11.2024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391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09.11.2024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36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09.11.2024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47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09.11.2024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41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09.11.2024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56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09.11.2024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98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16E36-C00C-4A3C-BEE6-6136130CE138}" type="datetimeFigureOut">
              <a:rPr lang="ru-RU" smtClean="0"/>
              <a:pPr/>
              <a:t>09.11.2024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39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1196" y="332656"/>
            <a:ext cx="8229600" cy="70609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600" b="1"/>
              <a:t>Аттестационное задание</a:t>
            </a:r>
            <a:endParaRPr lang="ru-RU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1556792"/>
            <a:ext cx="7848872" cy="43173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/>
              <a:t>Создать каталог товаров на основе массива объектов. У каждого товара есть </a:t>
            </a:r>
            <a:r>
              <a:rPr lang="en-US" dirty="0"/>
              <a:t>id, </a:t>
            </a:r>
            <a:r>
              <a:rPr lang="ru-RU" dirty="0"/>
              <a:t>название, цена, фото. Под каждым товаром сделать кнопку добавить в корзину. По клику на кнопку товар должен отобразиться в корзине. При добавлении товара в корзину учитывать количество товаров. У товара корзины обязательно наличие свойства – количество товаров. При добавлении товара проверить – если</a:t>
            </a:r>
            <a:r>
              <a:rPr lang="en-US" dirty="0"/>
              <a:t> </a:t>
            </a:r>
            <a:r>
              <a:rPr lang="ru-RU" dirty="0"/>
              <a:t>такой товар уже есть в корзине – увеличиваем значение количество на 1, а если нет – создаем его и добавляем в массив товаров корзины. Каталог и корзина должны быть выведены на одной странице</a:t>
            </a:r>
          </a:p>
          <a:p>
            <a:pPr algn="just">
              <a:lnSpc>
                <a:spcPct val="150000"/>
              </a:lnSpc>
            </a:pPr>
            <a:endParaRPr lang="ru-RU" sz="2400" b="0" i="0" dirty="0">
              <a:solidFill>
                <a:srgbClr val="444444"/>
              </a:solidFill>
              <a:effectLst/>
              <a:latin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35104296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7820</TotalTime>
  <Words>102</Words>
  <Application>Microsoft Office PowerPoint</Application>
  <PresentationFormat>Экран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PT Sans</vt:lpstr>
      <vt:lpstr>Тема Office</vt:lpstr>
      <vt:lpstr>Аттестационное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итогам  первого проекта  краудсорсинговой платформы  «Бренд 2020»</dc:title>
  <dc:creator>user</dc:creator>
  <cp:lastModifiedBy>Сергей Герасименко</cp:lastModifiedBy>
  <cp:revision>579</cp:revision>
  <dcterms:created xsi:type="dcterms:W3CDTF">2013-08-07T14:23:10Z</dcterms:created>
  <dcterms:modified xsi:type="dcterms:W3CDTF">2024-11-09T08:03:08Z</dcterms:modified>
</cp:coreProperties>
</file>