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1452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F4AA-4191-4EEB-BAE7-CE365E13D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DA1BE-981A-455C-AD3B-34868E120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E0545-C778-48ED-987C-03CA4DCF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28FB-8722-42DB-B384-12663FD55D6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2C1F-2DD5-4A94-9DB7-462DB3D1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02F3B-ECB9-45BC-841F-92251CD8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C4F0-6596-490A-B499-C8C09F99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6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B5E8-F4F7-4D78-AB12-2A2FAFCD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537C9-67B3-4BC5-97BF-65B3540F1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C92B2-2BEB-457A-85C5-4DDB6962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28FB-8722-42DB-B384-12663FD55D6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836-DA34-4984-9613-61C83169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8415-8CC3-4535-8202-BDC671AF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C4F0-6596-490A-B499-C8C09F99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08FFA-5A72-4139-94E8-AAFB877CC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1CECB-E81C-45BD-B7EA-C0BC5C816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015F-3134-4D4A-94BE-1DD6B03D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28FB-8722-42DB-B384-12663FD55D6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5FD6C-4A0D-4BFB-874E-5D0EB12D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11F-A01B-4C84-9534-C601CA63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C4F0-6596-490A-B499-C8C09F99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1FAA-EDEC-4768-842B-67C2D34D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B619-C55F-413A-9C37-838F24797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59506-2583-4A59-9861-104E12B1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28FB-8722-42DB-B384-12663FD55D6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E9D4D-025A-42B3-B1B8-8D82A054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FECB5-1A28-43A6-9061-E49E8880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C4F0-6596-490A-B499-C8C09F99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893B-97B7-412B-A1B8-F7105B76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2005C-F1A6-494F-B2B4-0C8F73386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5C0D7-3BCB-4325-B5BC-19918071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28FB-8722-42DB-B384-12663FD55D6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392C-0D87-4803-A695-CED62418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F4F7C-0B03-4538-ACFC-59CD67F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C4F0-6596-490A-B499-C8C09F99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7BA1-E62A-42D5-98B2-84866FAC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45D8-8E1F-4487-839B-77F9C486C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FFC37-67A1-4352-AB26-70501FB80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52599-E3D2-42F9-A6EB-633C11C3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28FB-8722-42DB-B384-12663FD55D6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86CEA-79F9-4907-8FD1-C971A517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C7D74-8C81-4032-99C6-0DE62540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C4F0-6596-490A-B499-C8C09F99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5D4A-63A6-4B6C-A16B-6FB022A5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3E0D-694C-4C47-8A4F-531D3C9A0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AF4F9-B622-4B20-8769-F4877B698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41F1A-FC65-4998-8EF8-B2A01D343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9AECF-E171-4956-ADD6-60B5E4B13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8B84F-8055-4D3D-A044-0BBD1BFF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28FB-8722-42DB-B384-12663FD55D6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5E434-399D-4EFE-AEC3-8A8A273C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65E7E-CB3A-4493-88F2-179FF41D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C4F0-6596-490A-B499-C8C09F99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0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C597-6F70-4597-BBDA-E30F0A3D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245BD-E9D3-4060-8C8E-8D9229D4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28FB-8722-42DB-B384-12663FD55D6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7E4ED-F317-4807-99E0-9F28D0D0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C5F9F-B8F4-4E89-A736-11D84654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C4F0-6596-490A-B499-C8C09F99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9C541-748B-4D40-9DF6-94C46A1E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28FB-8722-42DB-B384-12663FD55D6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2A2FC-A246-487B-9CAA-ED651C51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52813-56A3-4891-92F1-53C4FEAF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C4F0-6596-490A-B499-C8C09F99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6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DA2E-DE1B-4B13-996F-E5813411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FE9F-A3DD-4EAC-96DF-255F1DF2F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6A3E0-E35F-447F-8FC5-CE56CD783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1AF9A-9E24-4774-A38F-D24405C2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28FB-8722-42DB-B384-12663FD55D6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74345-6707-4EB6-B90E-CE03DC40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499BE-27AC-48ED-8E8B-9314BB8B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C4F0-6596-490A-B499-C8C09F99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5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125D-E3B3-4A45-A31E-C8CFDA9A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54FA7-68DD-4E36-8DB8-B76AE7CB3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4B6C8-7359-4C2C-BE8D-87FFDFAF2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055D5-316A-48EA-AB3A-6F0CA9F8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28FB-8722-42DB-B384-12663FD55D6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D2A01-B394-4859-93BF-784B93F0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36E2-8259-4ED1-AE94-40106478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C4F0-6596-490A-B499-C8C09F99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1E483-6BFE-408A-921E-D215A42E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1B66E-3E84-46ED-A26F-50813419D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D4620-BFAC-4573-80D5-7F64C04CE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28FB-8722-42DB-B384-12663FD55D6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1AA2D-2E0C-4A49-8AFD-1E701FF91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3899A-4BE0-4C5A-B73C-EB8003642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0C4F0-6596-490A-B499-C8C09F99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9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8E06E8-C259-416A-8A48-9E9640172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59"/>
            <a:ext cx="12192000" cy="677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593415-47AF-495D-AA6E-FE8DF8AB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62" y="203200"/>
            <a:ext cx="11791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9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619E3-DB85-4F1C-8E13-9E133D05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5"/>
            <a:ext cx="12192000" cy="683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1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28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Aimé Labbé</dc:creator>
  <cp:lastModifiedBy>Aimé Labbé</cp:lastModifiedBy>
  <cp:revision>4</cp:revision>
  <dcterms:created xsi:type="dcterms:W3CDTF">2020-12-10T10:36:46Z</dcterms:created>
  <dcterms:modified xsi:type="dcterms:W3CDTF">2020-12-10T12:32:50Z</dcterms:modified>
</cp:coreProperties>
</file>