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4AA-4191-4EEB-BAE7-CE365E1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DA1BE-981A-455C-AD3B-34868E120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0545-C778-48ED-987C-03CA4DC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2C1F-2DD5-4A94-9DB7-462DB3D1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2F3B-ECB9-45BC-841F-92251CD8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B5E8-F4F7-4D78-AB12-2A2FAFCD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37C9-67B3-4BC5-97BF-65B3540F1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92B2-2BEB-457A-85C5-4DDB6962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836-DA34-4984-9613-61C83169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8415-8CC3-4535-8202-BDC671A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08FFA-5A72-4139-94E8-AAFB877C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1CECB-E81C-45BD-B7EA-C0BC5C81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015F-3134-4D4A-94BE-1DD6B03D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FD6C-4A0D-4BFB-874E-5D0EB12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11F-A01B-4C84-9534-C601CA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1FAA-EDEC-4768-842B-67C2D34D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B619-C55F-413A-9C37-838F2479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9506-2583-4A59-9861-104E12B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9D4D-025A-42B3-B1B8-8D82A054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ECB5-1A28-43A6-9061-E49E8880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893B-97B7-412B-A1B8-F7105B76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005C-F1A6-494F-B2B4-0C8F7338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C0D7-3BCB-4325-B5BC-1991807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392C-0D87-4803-A695-CED62418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4F7C-0B03-4538-ACFC-59CD67F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BA1-E62A-42D5-98B2-84866FA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45D8-8E1F-4487-839B-77F9C486C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FC37-67A1-4352-AB26-70501FB8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2599-E3D2-42F9-A6EB-633C11C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6CEA-79F9-4907-8FD1-C971A517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C7D74-8C81-4032-99C6-0DE62540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5D4A-63A6-4B6C-A16B-6FB022A5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3E0D-694C-4C47-8A4F-531D3C9A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F4F9-B622-4B20-8769-F4877B69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41F1A-FC65-4998-8EF8-B2A01D343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9AECF-E171-4956-ADD6-60B5E4B1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8B84F-8055-4D3D-A044-0BBD1BF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E434-399D-4EFE-AEC3-8A8A273C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65E7E-CB3A-4493-88F2-179FF41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C597-6F70-4597-BBDA-E30F0A3D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45BD-E9D3-4060-8C8E-8D9229D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7E4ED-F317-4807-99E0-9F28D0D0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5F9F-B8F4-4E89-A736-11D84654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9C541-748B-4D40-9DF6-94C46A1E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A2FC-A246-487B-9CAA-ED651C51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2813-56A3-4891-92F1-53C4FEA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DA2E-DE1B-4B13-996F-E5813411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FE9F-A3DD-4EAC-96DF-255F1DF2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A3E0-E35F-447F-8FC5-CE56CD78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AF9A-9E24-4774-A38F-D24405C2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4345-6707-4EB6-B90E-CE03DC4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99BE-27AC-48ED-8E8B-9314BB8B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25D-E3B3-4A45-A31E-C8CFDA9A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54FA7-68DD-4E36-8DB8-B76AE7CB3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B6C8-7359-4C2C-BE8D-87FFDFAF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55D5-316A-48EA-AB3A-6F0CA9F8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2A01-B394-4859-93BF-784B93F0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36E2-8259-4ED1-AE94-40106478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1E483-6BFE-408A-921E-D215A42E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B66E-3E84-46ED-A26F-50813419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4620-BFAC-4573-80D5-7F64C04CE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28FB-8722-42DB-B384-12663FD55D61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AA2D-2E0C-4A49-8AFD-1E701FF91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899A-4BE0-4C5A-B73C-EB8003642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C4F0-6596-490A-B499-C8C09F9953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0C7C9-F0DB-A543-9E65-98EF100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20171-8D43-244A-99CD-56BBF268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FFA48E-0213-F249-BE00-9B6C6A51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26752"/>
            <a:ext cx="6535446" cy="25498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7036E-9B2E-7144-A7BE-E78B2DC0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413209"/>
            <a:ext cx="4729163" cy="34447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A689CC-2257-9A40-ACB5-F7C8ADCD7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205" y="3560280"/>
            <a:ext cx="7146581" cy="27123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5C2AA8-40AA-9B47-B250-192245162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496" y="368783"/>
            <a:ext cx="3870218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E06E8-C259-416A-8A48-9E964017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3"/>
            <a:ext cx="12192000" cy="67774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7B50EF-31C1-AB4A-BA31-F2CD454ED6FD}"/>
              </a:ext>
            </a:extLst>
          </p:cNvPr>
          <p:cNvSpPr txBox="1"/>
          <p:nvPr/>
        </p:nvSpPr>
        <p:spPr>
          <a:xfrm>
            <a:off x="3296092" y="2275367"/>
            <a:ext cx="109036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section fil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0BC4D2-8286-8740-8251-D96A9E2981EC}"/>
              </a:ext>
            </a:extLst>
          </p:cNvPr>
          <p:cNvSpPr txBox="1"/>
          <p:nvPr/>
        </p:nvSpPr>
        <p:spPr>
          <a:xfrm>
            <a:off x="4386455" y="2167645"/>
            <a:ext cx="280396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- rectangulaire, l et L </a:t>
            </a:r>
          </a:p>
          <a:p>
            <a:r>
              <a:rPr lang="fr-FR" sz="1400" dirty="0">
                <a:solidFill>
                  <a:schemeClr val="accent2"/>
                </a:solidFill>
              </a:rPr>
              <a:t>- circulaire, r</a:t>
            </a:r>
          </a:p>
          <a:p>
            <a:endParaRPr lang="fr-FR" sz="1400" dirty="0">
              <a:solidFill>
                <a:schemeClr val="accent2"/>
              </a:solidFill>
            </a:endParaRPr>
          </a:p>
          <a:p>
            <a:endParaRPr lang="fr-FR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1639D-F77E-3545-B4B5-DBB4FED9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 classe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30660-D60C-9641-876D-BF29778A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485900"/>
            <a:ext cx="10639425" cy="4691063"/>
          </a:xfrm>
        </p:spPr>
        <p:txBody>
          <a:bodyPr>
            <a:normAutofit/>
          </a:bodyPr>
          <a:lstStyle/>
          <a:p>
            <a:r>
              <a:rPr lang="fr-FR" dirty="0"/>
              <a:t>Attribut fil: section rectangulaire ou circulaire</a:t>
            </a:r>
          </a:p>
          <a:p>
            <a:endParaRPr lang="fr-FR" dirty="0"/>
          </a:p>
          <a:p>
            <a:r>
              <a:rPr lang="fr-FR" dirty="0" err="1"/>
              <a:t>Coil</a:t>
            </a:r>
            <a:r>
              <a:rPr lang="fr-FR" dirty="0"/>
              <a:t> </a:t>
            </a:r>
            <a:r>
              <a:rPr lang="fr-FR" dirty="0" err="1"/>
              <a:t>élement</a:t>
            </a:r>
            <a:r>
              <a:rPr lang="fr-FR" dirty="0"/>
              <a:t> discrets: </a:t>
            </a:r>
          </a:p>
          <a:p>
            <a:pPr lvl="1"/>
            <a:r>
              <a:rPr lang="fr-FR" dirty="0"/>
              <a:t>Boucle: rayon, position, axes, section du fil</a:t>
            </a:r>
          </a:p>
          <a:p>
            <a:pPr lvl="1"/>
            <a:r>
              <a:rPr lang="fr-FR" dirty="0" err="1"/>
              <a:t>Solenoide</a:t>
            </a:r>
            <a:r>
              <a:rPr lang="fr-FR" dirty="0"/>
              <a:t>: rayon, </a:t>
            </a:r>
            <a:r>
              <a:rPr lang="fr-FR" dirty="0" err="1"/>
              <a:t>nn</a:t>
            </a:r>
            <a:r>
              <a:rPr lang="fr-FR" dirty="0"/>
              <a:t> de tour, </a:t>
            </a:r>
            <a:r>
              <a:rPr lang="fr-FR" dirty="0" err="1"/>
              <a:t>longeur</a:t>
            </a:r>
            <a:r>
              <a:rPr lang="fr-FR" dirty="0"/>
              <a:t>, position, axes, section du fil</a:t>
            </a:r>
          </a:p>
          <a:p>
            <a:pPr lvl="1"/>
            <a:r>
              <a:rPr lang="fr-FR" dirty="0" err="1"/>
              <a:t>Birdcage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Helmoltz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sz="2800" dirty="0" err="1"/>
              <a:t>Coil</a:t>
            </a:r>
            <a:r>
              <a:rPr lang="fr-FR" sz="2800" dirty="0"/>
              <a:t> </a:t>
            </a:r>
            <a:r>
              <a:rPr lang="fr-FR" sz="2800" dirty="0" err="1"/>
              <a:t>élement</a:t>
            </a:r>
            <a:r>
              <a:rPr lang="fr-FR" sz="2800" dirty="0"/>
              <a:t> discrets </a:t>
            </a:r>
          </a:p>
          <a:p>
            <a:pPr lvl="1"/>
            <a:r>
              <a:rPr lang="fr-FR" dirty="0"/>
              <a:t>MTLR: nb de tour, largeur de piste, espacement, épaisseur diélectrique, epsilon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9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93415-47AF-495D-AA6E-FE8DF8AB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2" y="203200"/>
            <a:ext cx="1179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6D28242-D48F-0347-9D63-5DD26DC5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7800"/>
            <a:ext cx="11785600" cy="650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3CADC3-5422-D64E-9979-811F4618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14601"/>
            <a:ext cx="3907655" cy="1136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C4F021-2EA8-6740-82DF-2BF158629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13" y="177800"/>
            <a:ext cx="3784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Macintosh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Attribut classe coil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Aimé Labbé</dc:creator>
  <cp:lastModifiedBy>Marie Poirier-Quinot</cp:lastModifiedBy>
  <cp:revision>24</cp:revision>
  <dcterms:created xsi:type="dcterms:W3CDTF">2020-12-10T10:36:46Z</dcterms:created>
  <dcterms:modified xsi:type="dcterms:W3CDTF">2020-12-10T11:12:56Z</dcterms:modified>
</cp:coreProperties>
</file>