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BFE5-55E8-E55D-7014-551DE287B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EFB96-4673-1FB9-A10C-F433AB381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76A2-0E3F-38E6-4980-B95F5CD5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DEE6-560C-0997-D746-8AFA6CB6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30EA-E7A2-B153-80AA-4B5847AC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198C-EA98-8F0D-B790-1508816D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26D0-2099-E52C-6D22-B4EF99B6A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38F9D-DF4C-3AD7-1AB3-31C93452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293E-9820-8887-2B8C-C9CD4058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8CFF-A7FB-8168-59ED-ED0DF55D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6BF01-2849-A6BB-C6FD-1E774CB14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FAE48-8A2F-37BC-C0A7-8F3E4484E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8B59-B19A-4485-3494-D3FBBA82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D2AC-D25A-4061-F283-6EB3F67B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BEF3-B18A-3DCE-DF7A-8EC9BA4D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297-17FD-6DE5-CD0A-CED05B0D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BF8A-D99F-C64A-4403-5E30E525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CBE4-7012-9F34-EFC0-2A9091E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B80B-FFA8-8BE9-DBC5-62F94BA2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C29E-0723-E964-582B-24F15A33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8797-4FE6-81C6-9863-A9A36783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DC97E-6E22-4B66-07B3-E42EAE4D7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510F-EC04-DCB0-476A-1EEC7261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B4B2-ADEB-1110-0B01-CB7F0B0E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F406-ADF3-CFA4-B118-6AE27797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94E1-F830-9BC3-68AE-EBC3EE6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F917-2901-744C-C4A9-ED5AA47DF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6F87-C097-44C1-022D-FB10C2F1F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1B7BD-D4B1-C64A-5567-33ACF3E9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3C6B-175A-05C8-D16E-FB3FB248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88E93-2E39-2660-A34E-090011CE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BE1F-62B3-E68C-9BC3-DAF3238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B8C3-60FC-3432-A7CE-DC189882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CE59-D46D-CA06-8AB3-175625929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7AEF0-1F11-79E8-F2DC-DBA7CF096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CDE8F-0DDF-D525-86A0-5B6DD499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72905-BA73-B97D-C1AC-2D831103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0909B-06E2-6DE0-5938-5D78AD20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57833-7B77-37AE-52A8-1D412404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CEEB-77F8-7D52-A257-6EC261AF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2E471-FCD6-2CFA-877C-BE003B21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8CE0-20F5-3389-E3BB-DBDA916F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44745-E76A-BA30-C41F-311E4914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2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12FB1-51A7-4D02-776E-992EDA65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2814F-2CF5-E092-2957-24571C76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A3B4A-1E96-596A-212A-3298FF23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3D5D-6599-E46E-B09D-77360A84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1297-1904-2359-7D8C-D78BEFE0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8AA4C-FF89-0A91-BDE7-3D6C868A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4E79D-4ACF-87A9-9413-126304B1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955EF-2CB2-8122-C229-5EE1D50C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DC18-5328-7A4C-2B6F-C3FF13D4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4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DB29-C55E-2C57-68BD-40B7E42C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0060F-7090-8338-F257-91788EB14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572FD-219F-6A10-E2A2-C7CC8F34A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73EE-6160-5ACC-72FB-AD3261A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2354-5DC2-0F70-160D-8249B576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2563-BFC2-6C72-4821-EA725CE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7B12E-42D4-D5FB-A99F-37409C9B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DFB3-FE80-7442-323D-7E8A932CF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EB47-116B-EBA8-71EC-78D4DDF91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B725-25C5-43A9-85F2-77C152A6B8C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17B0-FD0B-A77F-87BF-51D7958BF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9A8F-3231-2F27-A7DC-997D1BF5D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5375-2BE9-4EF2-8617-2B87077B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5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9F43-2F79-272D-A9BF-7B98306A6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Code to UML Use Case</a:t>
            </a:r>
          </a:p>
        </p:txBody>
      </p:sp>
    </p:spTree>
    <p:extLst>
      <p:ext uri="{BB962C8B-B14F-4D97-AF65-F5344CB8AC3E}">
        <p14:creationId xmlns:p14="http://schemas.microsoft.com/office/powerpoint/2010/main" val="31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A5BD-7E45-FD22-4B28-2D739C98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Open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74F9-D983-73E1-ADCA-4E71871E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222898" cy="1818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Related use cases:</a:t>
            </a:r>
          </a:p>
          <a:p>
            <a:pPr marL="0" indent="0">
              <a:buNone/>
            </a:pPr>
            <a:r>
              <a:rPr lang="en-US" dirty="0"/>
              <a:t>Generalization of:</a:t>
            </a:r>
          </a:p>
          <a:p>
            <a:r>
              <a:rPr lang="en-US" dirty="0"/>
              <a:t>Open file by browsing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1C4E1-A227-49F8-4917-49989555EB8B}"/>
              </a:ext>
            </a:extLst>
          </p:cNvPr>
          <p:cNvSpPr txBox="1"/>
          <p:nvPr/>
        </p:nvSpPr>
        <p:spPr>
          <a:xfrm>
            <a:off x="838199" y="3753292"/>
            <a:ext cx="4595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Steps:</a:t>
            </a:r>
          </a:p>
          <a:p>
            <a:r>
              <a:rPr lang="en-US" sz="2800" dirty="0"/>
              <a:t>Actor Actions:</a:t>
            </a:r>
          </a:p>
          <a:p>
            <a:r>
              <a:rPr lang="en-US" sz="2800" dirty="0"/>
              <a:t>1. Choose ‘Open’ option</a:t>
            </a:r>
          </a:p>
          <a:p>
            <a:r>
              <a:rPr lang="en-US" sz="2800" dirty="0"/>
              <a:t>3. Navigates and locates file(s)</a:t>
            </a:r>
          </a:p>
          <a:p>
            <a:r>
              <a:rPr lang="en-US" sz="2800" dirty="0"/>
              <a:t>4. Confirms file selection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1617-536F-9332-3897-163D7171724A}"/>
              </a:ext>
            </a:extLst>
          </p:cNvPr>
          <p:cNvSpPr txBox="1"/>
          <p:nvPr/>
        </p:nvSpPr>
        <p:spPr>
          <a:xfrm>
            <a:off x="6096000" y="4098851"/>
            <a:ext cx="4068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System Responses:</a:t>
            </a:r>
          </a:p>
          <a:p>
            <a:r>
              <a:rPr lang="en-US" sz="2800" dirty="0"/>
              <a:t>2. File open dialog shows</a:t>
            </a:r>
          </a:p>
          <a:p>
            <a:endParaRPr lang="en-US" sz="2800" dirty="0"/>
          </a:p>
          <a:p>
            <a:r>
              <a:rPr lang="en-US" sz="2800" dirty="0"/>
              <a:t>5. Dialog disappears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314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89AC-C644-EAD6-9914-CFBCFF49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Open file by browsing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688A-FE6C-E6B5-688D-7A025D722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7958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Related use cases:</a:t>
            </a:r>
          </a:p>
          <a:p>
            <a:pPr marL="0" indent="0">
              <a:buNone/>
            </a:pPr>
            <a:r>
              <a:rPr lang="en-US" dirty="0"/>
              <a:t>Specialization of: Open file</a:t>
            </a:r>
          </a:p>
          <a:p>
            <a:pPr marL="0" indent="0">
              <a:buNone/>
            </a:pPr>
            <a:r>
              <a:rPr lang="en-US" dirty="0"/>
              <a:t>Includes: Browse for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FED82-5781-00C9-DE82-AD9B7E0ADC84}"/>
              </a:ext>
            </a:extLst>
          </p:cNvPr>
          <p:cNvSpPr txBox="1"/>
          <p:nvPr/>
        </p:nvSpPr>
        <p:spPr>
          <a:xfrm>
            <a:off x="925033" y="3912781"/>
            <a:ext cx="3572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Steps:</a:t>
            </a:r>
          </a:p>
          <a:p>
            <a:r>
              <a:rPr lang="en-US" sz="2800" dirty="0"/>
              <a:t>Actor Actions:</a:t>
            </a:r>
          </a:p>
          <a:p>
            <a:r>
              <a:rPr lang="en-US" sz="2800" dirty="0"/>
              <a:t>1. Choose ‘open’ action</a:t>
            </a:r>
          </a:p>
          <a:p>
            <a:r>
              <a:rPr lang="en-US" sz="2800" dirty="0"/>
              <a:t>3. Browse for file</a:t>
            </a:r>
          </a:p>
          <a:p>
            <a:r>
              <a:rPr lang="en-US" sz="2800" dirty="0"/>
              <a:t>4. Confirm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FAD94-09FB-8B80-5D83-4B22D66D1CF6}"/>
              </a:ext>
            </a:extLst>
          </p:cNvPr>
          <p:cNvSpPr txBox="1"/>
          <p:nvPr/>
        </p:nvSpPr>
        <p:spPr>
          <a:xfrm>
            <a:off x="5922335" y="4343668"/>
            <a:ext cx="4646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System response:</a:t>
            </a:r>
          </a:p>
          <a:p>
            <a:r>
              <a:rPr lang="en-US" sz="2800" dirty="0"/>
              <a:t>2. File open dialog appears</a:t>
            </a:r>
          </a:p>
          <a:p>
            <a:endParaRPr lang="en-US" sz="2800" dirty="0"/>
          </a:p>
          <a:p>
            <a:r>
              <a:rPr lang="en-US" sz="2800" dirty="0"/>
              <a:t>5. Dialog appears</a:t>
            </a:r>
          </a:p>
        </p:txBody>
      </p:sp>
    </p:spTree>
    <p:extLst>
      <p:ext uri="{BB962C8B-B14F-4D97-AF65-F5344CB8AC3E}">
        <p14:creationId xmlns:p14="http://schemas.microsoft.com/office/powerpoint/2010/main" val="21303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1AAA-CA14-FD13-ACBE-8FDBB6C3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Browse for file (inclusion)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8E17-367C-F5E4-8C1D-34042D5B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7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0" indent="0">
              <a:buNone/>
            </a:pPr>
            <a:r>
              <a:rPr lang="en-US" dirty="0"/>
              <a:t>Actor Actions:</a:t>
            </a:r>
          </a:p>
          <a:p>
            <a:pPr marL="0" indent="0">
              <a:buNone/>
            </a:pPr>
            <a:r>
              <a:rPr lang="en-US" dirty="0"/>
              <a:t>1. If the desired file is not displayed, select a directory</a:t>
            </a:r>
          </a:p>
          <a:p>
            <a:pPr marL="0" indent="0">
              <a:buNone/>
            </a:pPr>
            <a:r>
              <a:rPr lang="en-US" dirty="0"/>
              <a:t>3. Repeat step 1 until the desired file is found</a:t>
            </a:r>
          </a:p>
          <a:p>
            <a:pPr marL="0" indent="0">
              <a:buNone/>
            </a:pPr>
            <a:r>
              <a:rPr lang="en-US" dirty="0"/>
              <a:t>4. Select a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A8D37B-09AA-DD8A-A095-F7DA4DF7FCA9}"/>
              </a:ext>
            </a:extLst>
          </p:cNvPr>
          <p:cNvSpPr txBox="1">
            <a:spLocks/>
          </p:cNvSpPr>
          <p:nvPr/>
        </p:nvSpPr>
        <p:spPr>
          <a:xfrm>
            <a:off x="5734493" y="2339162"/>
            <a:ext cx="4222898" cy="369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System Response: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Contents of directory is displayed</a:t>
            </a:r>
          </a:p>
        </p:txBody>
      </p:sp>
    </p:spTree>
    <p:extLst>
      <p:ext uri="{BB962C8B-B14F-4D97-AF65-F5344CB8AC3E}">
        <p14:creationId xmlns:p14="http://schemas.microsoft.com/office/powerpoint/2010/main" val="310265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66FA-4E58-4178-6995-50F6EF69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User submits source code for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2117-7813-CF0F-5FDB-F004183A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1654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Related Use Cases:</a:t>
            </a:r>
          </a:p>
          <a:p>
            <a:pPr marL="0" indent="0">
              <a:buNone/>
            </a:pPr>
            <a:r>
              <a:rPr lang="en-US" dirty="0"/>
              <a:t>Generalization of:</a:t>
            </a:r>
          </a:p>
          <a:p>
            <a:pPr marL="0" indent="0">
              <a:buNone/>
            </a:pPr>
            <a:r>
              <a:rPr lang="en-US" dirty="0"/>
              <a:t>User submits additional source code for conversion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AA4AD5-01BD-57EF-671D-014D186FF05C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5257801" cy="245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Steps: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Actor Actions:</a:t>
            </a:r>
          </a:p>
          <a:p>
            <a:pPr marL="0" indent="0">
              <a:buNone/>
            </a:pPr>
            <a:r>
              <a:rPr lang="en-US" dirty="0"/>
              <a:t>1. User submits source code</a:t>
            </a:r>
          </a:p>
          <a:p>
            <a:pPr marL="0" indent="0">
              <a:buNone/>
            </a:pPr>
            <a:r>
              <a:rPr lang="en-US" dirty="0"/>
              <a:t>3. User exits program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B449D-AFDF-94D7-F2FA-36C859B035D3}"/>
              </a:ext>
            </a:extLst>
          </p:cNvPr>
          <p:cNvSpPr txBox="1">
            <a:spLocks/>
          </p:cNvSpPr>
          <p:nvPr/>
        </p:nvSpPr>
        <p:spPr>
          <a:xfrm>
            <a:off x="6096000" y="3917950"/>
            <a:ext cx="5025656" cy="228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System Response: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Program produces formatted text for further conversion</a:t>
            </a:r>
          </a:p>
        </p:txBody>
      </p:sp>
    </p:spTree>
    <p:extLst>
      <p:ext uri="{BB962C8B-B14F-4D97-AF65-F5344CB8AC3E}">
        <p14:creationId xmlns:p14="http://schemas.microsoft.com/office/powerpoint/2010/main" val="273489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66FA-4E58-4178-6995-50F6EF69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13"/>
            <a:ext cx="10515600" cy="1325563"/>
          </a:xfrm>
        </p:spPr>
        <p:txBody>
          <a:bodyPr/>
          <a:lstStyle/>
          <a:p>
            <a:r>
              <a:rPr lang="en-US" dirty="0"/>
              <a:t>Use Case: User submits additional source code for conversion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2117-7813-CF0F-5FDB-F004183A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41195" cy="11833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Related Use Cases:</a:t>
            </a:r>
          </a:p>
          <a:p>
            <a:pPr marL="0" indent="0">
              <a:buNone/>
            </a:pPr>
            <a:r>
              <a:rPr lang="en-US" dirty="0"/>
              <a:t>Extension of: User submits source code for conversion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AA4AD5-01BD-57EF-671D-014D186FF05C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5158564" cy="293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Steps: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Actor Actions:</a:t>
            </a:r>
          </a:p>
          <a:p>
            <a:pPr marL="0" indent="0">
              <a:buNone/>
            </a:pPr>
            <a:r>
              <a:rPr lang="en-US"/>
              <a:t>1. User </a:t>
            </a:r>
            <a:r>
              <a:rPr lang="en-US" dirty="0"/>
              <a:t>adds additional source code</a:t>
            </a:r>
          </a:p>
          <a:p>
            <a:pPr marL="0" indent="0">
              <a:buNone/>
            </a:pPr>
            <a:r>
              <a:rPr lang="en-US" dirty="0"/>
              <a:t>3. User then exits the program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B449D-AFDF-94D7-F2FA-36C859B035D3}"/>
              </a:ext>
            </a:extLst>
          </p:cNvPr>
          <p:cNvSpPr txBox="1">
            <a:spLocks/>
          </p:cNvSpPr>
          <p:nvPr/>
        </p:nvSpPr>
        <p:spPr>
          <a:xfrm>
            <a:off x="6096000" y="3917950"/>
            <a:ext cx="5257800" cy="245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System Response: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Program adds additional info to the formatted text file</a:t>
            </a:r>
          </a:p>
        </p:txBody>
      </p:sp>
    </p:spTree>
    <p:extLst>
      <p:ext uri="{BB962C8B-B14F-4D97-AF65-F5344CB8AC3E}">
        <p14:creationId xmlns:p14="http://schemas.microsoft.com/office/powerpoint/2010/main" val="313926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276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Source Code to UML Use Case</vt:lpstr>
      <vt:lpstr>Use Case: Open file</vt:lpstr>
      <vt:lpstr>Use case: Open file by browsing</vt:lpstr>
      <vt:lpstr>Use case: Browse for file (inclusion)</vt:lpstr>
      <vt:lpstr>Use Case: User submits source code for conversion</vt:lpstr>
      <vt:lpstr>Use Case: User submits additional source code for conversion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to UML Use Case</dc:title>
  <dc:creator>Personal</dc:creator>
  <cp:lastModifiedBy>Personal</cp:lastModifiedBy>
  <cp:revision>74</cp:revision>
  <dcterms:created xsi:type="dcterms:W3CDTF">2022-09-14T21:52:09Z</dcterms:created>
  <dcterms:modified xsi:type="dcterms:W3CDTF">2022-09-15T19:24:28Z</dcterms:modified>
</cp:coreProperties>
</file>