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74" d="100"/>
          <a:sy n="74" d="100"/>
        </p:scale>
        <p:origin x="724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F386-27AC-462B-90F1-DEB0DC41E8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Roll the Dice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32B95-49C8-423A-BED4-D6B7F121CD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Sadath </a:t>
            </a:r>
            <a:r>
              <a:rPr lang="en-US" dirty="0" err="1"/>
              <a:t>alam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41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3798B-06F9-4966-B828-6259D5E0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ECEB1-F0DD-448B-B724-753DC0A11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the workload between 3 days</a:t>
            </a:r>
          </a:p>
          <a:p>
            <a:pPr marL="0" indent="0">
              <a:buNone/>
            </a:pPr>
            <a:r>
              <a:rPr lang="en-US" dirty="0"/>
              <a:t>	-1</a:t>
            </a:r>
            <a:r>
              <a:rPr lang="en-US" baseline="30000" dirty="0"/>
              <a:t>st</a:t>
            </a:r>
            <a:r>
              <a:rPr lang="en-US" dirty="0"/>
              <a:t> day: Sketch out a basic design of webpage/ think of game	</a:t>
            </a:r>
          </a:p>
          <a:p>
            <a:pPr marL="0" indent="0">
              <a:buNone/>
            </a:pPr>
            <a:r>
              <a:rPr lang="en-US" dirty="0"/>
              <a:t>	-2</a:t>
            </a:r>
            <a:r>
              <a:rPr lang="en-US" baseline="30000" dirty="0"/>
              <a:t>nd</a:t>
            </a:r>
            <a:r>
              <a:rPr lang="en-US" dirty="0"/>
              <a:t> day: Start developing webpage/ test</a:t>
            </a:r>
          </a:p>
          <a:p>
            <a:pPr marL="0" indent="0">
              <a:buNone/>
            </a:pPr>
            <a:r>
              <a:rPr lang="en-US" dirty="0"/>
              <a:t>	-3</a:t>
            </a:r>
            <a:r>
              <a:rPr lang="en-US" baseline="30000" dirty="0"/>
              <a:t>rd</a:t>
            </a:r>
            <a:r>
              <a:rPr lang="en-US" dirty="0"/>
              <a:t> day: Documentation </a:t>
            </a:r>
          </a:p>
          <a:p>
            <a:r>
              <a:rPr lang="en-US" dirty="0"/>
              <a:t>Use overflow property to get rid of whitespace</a:t>
            </a:r>
          </a:p>
          <a:p>
            <a:r>
              <a:rPr lang="en-US" dirty="0"/>
              <a:t>Could not give button an action by only using HTML and CSS so opted to use dice gif to give effect of player rolling dice, could implement in the future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30C950-B1BC-4C49-9BC7-0FC2DA6AF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462" y="2458528"/>
            <a:ext cx="2911416" cy="19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94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0891-DAEC-4426-B682-6930C356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1BA2-E010-4487-8AF5-4B9473099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an UI for dice game </a:t>
            </a:r>
          </a:p>
          <a:p>
            <a:r>
              <a:rPr lang="en-US" dirty="0"/>
              <a:t>Button to roll dice </a:t>
            </a:r>
          </a:p>
          <a:p>
            <a:r>
              <a:rPr lang="en-US" dirty="0"/>
              <a:t>Rules of the game</a:t>
            </a:r>
          </a:p>
          <a:p>
            <a:r>
              <a:rPr lang="en-US" dirty="0"/>
              <a:t>Section for player names, and score</a:t>
            </a:r>
          </a:p>
          <a:p>
            <a:r>
              <a:rPr lang="en-US" dirty="0"/>
              <a:t>Number of turns each player has remaining </a:t>
            </a:r>
          </a:p>
        </p:txBody>
      </p:sp>
    </p:spTree>
    <p:extLst>
      <p:ext uri="{BB962C8B-B14F-4D97-AF65-F5344CB8AC3E}">
        <p14:creationId xmlns:p14="http://schemas.microsoft.com/office/powerpoint/2010/main" val="414117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FB89-6685-4512-9EA3-96F4D643E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D9568-029A-474D-ABDE-9692E2B92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Webpage should contain header, main body under header, and footer</a:t>
            </a:r>
          </a:p>
          <a:p>
            <a:r>
              <a:rPr lang="en-US" dirty="0"/>
              <a:t>Header should include title and navigation bar </a:t>
            </a:r>
          </a:p>
          <a:p>
            <a:r>
              <a:rPr lang="en-US" dirty="0"/>
              <a:t>Footer section with information such as game name, developer name, etc..</a:t>
            </a:r>
          </a:p>
          <a:p>
            <a:r>
              <a:rPr lang="en-US" dirty="0"/>
              <a:t>Body separated into three parts horizontally</a:t>
            </a:r>
          </a:p>
          <a:p>
            <a:pPr marL="0" indent="0">
              <a:buNone/>
            </a:pPr>
            <a:r>
              <a:rPr lang="en-US" dirty="0"/>
              <a:t>	-Rules section</a:t>
            </a:r>
          </a:p>
          <a:p>
            <a:pPr marL="0" indent="0">
              <a:buNone/>
            </a:pPr>
            <a:r>
              <a:rPr lang="en-US" dirty="0"/>
              <a:t>	-Main gameboard section with button to roll dice </a:t>
            </a:r>
          </a:p>
          <a:p>
            <a:pPr marL="0" indent="0">
              <a:buNone/>
            </a:pPr>
            <a:r>
              <a:rPr lang="en-US" dirty="0"/>
              <a:t>	-Scores section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A22828-8C38-4B66-8D45-641F6EECAE6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684655" y="3990110"/>
            <a:ext cx="4021426" cy="230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8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523D4-A20C-4C17-ACC6-1EE0EDC6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D891-0C4B-4240-B3A1-6A9E480DA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E1AB06-B8EB-4904-B695-FD66A4D92FF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18836" y="2419926"/>
            <a:ext cx="10977707" cy="374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1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AA339-DE6D-4592-B6A9-75F0D3CB0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Design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9AAA3-32C5-4129-9A36-FA03B3E5B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543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Transition </a:t>
            </a:r>
          </a:p>
          <a:p>
            <a:pPr marL="0" indent="0">
              <a:buNone/>
            </a:pPr>
            <a:r>
              <a:rPr lang="en-US" dirty="0"/>
              <a:t>	-Used on the Roll button</a:t>
            </a:r>
          </a:p>
          <a:p>
            <a:pPr marL="0" indent="0">
              <a:buNone/>
            </a:pPr>
            <a:r>
              <a:rPr lang="en-US" dirty="0"/>
              <a:t>	-When mouse hovers hover it, it becomes wider </a:t>
            </a:r>
          </a:p>
          <a:p>
            <a:r>
              <a:rPr lang="en-US" dirty="0"/>
              <a:t>Animation</a:t>
            </a:r>
          </a:p>
          <a:p>
            <a:pPr marL="0" indent="0">
              <a:buNone/>
            </a:pPr>
            <a:r>
              <a:rPr lang="en-US" dirty="0"/>
              <a:t>	-Used on the table under Scores section</a:t>
            </a:r>
          </a:p>
          <a:p>
            <a:pPr marL="0" indent="0">
              <a:buNone/>
            </a:pPr>
            <a:r>
              <a:rPr lang="en-US" dirty="0"/>
              <a:t>	-Used to display the winner of the game by highlighting the player name 	in blue </a:t>
            </a:r>
          </a:p>
          <a:p>
            <a:r>
              <a:rPr lang="en-US" dirty="0"/>
              <a:t>Translate </a:t>
            </a:r>
          </a:p>
          <a:p>
            <a:pPr marL="457200" lvl="1" indent="0">
              <a:buNone/>
            </a:pPr>
            <a:r>
              <a:rPr lang="en-US" dirty="0"/>
              <a:t>-Used on the smiley face image under Rules section to scale picture 0.5 of its original size</a:t>
            </a:r>
          </a:p>
          <a:p>
            <a:pPr marL="457200" lvl="1" indent="0">
              <a:buNone/>
            </a:pPr>
            <a:r>
              <a:rPr lang="en-US" dirty="0"/>
              <a:t>-Also used to move div box to desired position </a:t>
            </a:r>
          </a:p>
        </p:txBody>
      </p:sp>
    </p:spTree>
    <p:extLst>
      <p:ext uri="{BB962C8B-B14F-4D97-AF65-F5344CB8AC3E}">
        <p14:creationId xmlns:p14="http://schemas.microsoft.com/office/powerpoint/2010/main" val="418554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E39C-EB79-467A-8BB3-C62E23C27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A54F73-4608-434D-B41D-A942E8DC3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458" y="2621973"/>
            <a:ext cx="6910436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54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0218-EA7F-4E18-84BD-5069C436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7ED527-BEAD-4C24-A38A-C32FFF0C6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5930" y="2603500"/>
            <a:ext cx="6128833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1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76C6-ECCD-4C99-8101-D68189E0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CCB9F9-2BB2-40E6-B422-1148A8D3A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5931" y="2603500"/>
            <a:ext cx="5818892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5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C9A16-C280-4930-AF93-AD5DFF0BF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6FB8-DA91-4466-BEEF-26C522A50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management and work- load</a:t>
            </a:r>
          </a:p>
          <a:p>
            <a:r>
              <a:rPr lang="en-US" dirty="0"/>
              <a:t>White space between header and body</a:t>
            </a:r>
          </a:p>
          <a:p>
            <a:r>
              <a:rPr lang="en-US" dirty="0"/>
              <a:t>Giving button an action when pressed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879C8B5-F443-4132-BF80-8FB058BE4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162" y="2777706"/>
            <a:ext cx="3157269" cy="210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92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ABF0F1C-EC2C-4890-A7E1-1BC235D4328A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{BA0D2BEC-159B-4EDF-8C82-3A41837B30C8}tf02900722</Template>
  <TotalTime>157</TotalTime>
  <Words>275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Roll the Dice</vt:lpstr>
      <vt:lpstr>Objective </vt:lpstr>
      <vt:lpstr>Design</vt:lpstr>
      <vt:lpstr>UML Class Diagram</vt:lpstr>
      <vt:lpstr>Key Design Features</vt:lpstr>
      <vt:lpstr>Transition</vt:lpstr>
      <vt:lpstr>Animation</vt:lpstr>
      <vt:lpstr>Translate</vt:lpstr>
      <vt:lpstr>Problems 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Roll the Dice</dc:title>
  <dc:creator>Sadath Alam</dc:creator>
  <cp:lastModifiedBy>Sadath Alam</cp:lastModifiedBy>
  <cp:revision>6</cp:revision>
  <dcterms:created xsi:type="dcterms:W3CDTF">2020-10-07T18:31:39Z</dcterms:created>
  <dcterms:modified xsi:type="dcterms:W3CDTF">2020-10-07T21:09:13Z</dcterms:modified>
</cp:coreProperties>
</file>