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59" r:id="rId11"/>
    <p:sldMasterId id="2147483660" r:id="rId12"/>
    <p:sldMasterId id="214748366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Тема-Off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2944080" cy="7894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 fontScale="92500" lnSpcReduction="9999"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4615560" y="3602160"/>
            <a:ext cx="2944080" cy="7894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 fontScale="92500" lnSpcReduction="9999"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7707240" y="3602160"/>
            <a:ext cx="2944080" cy="7894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 fontScale="92500" lnSpcReduction="9999"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/>
          </p:nvPr>
        </p:nvSpPr>
        <p:spPr>
          <a:xfrm>
            <a:off x="1523880" y="4466880"/>
            <a:ext cx="2944080" cy="7894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 fontScale="92500" lnSpcReduction="9999"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/>
          </p:nvPr>
        </p:nvSpPr>
        <p:spPr>
          <a:xfrm>
            <a:off x="4615560" y="4466880"/>
            <a:ext cx="2944080" cy="7894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 fontScale="92500" lnSpcReduction="9999"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7"/>
          <p:cNvSpPr>
            <a:spLocks noGrp="1"/>
          </p:cNvSpPr>
          <p:nvPr>
            <p:ph/>
          </p:nvPr>
        </p:nvSpPr>
        <p:spPr>
          <a:xfrm>
            <a:off x="7707240" y="4466880"/>
            <a:ext cx="2944080" cy="7894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 fontScale="92500" lnSpcReduction="9999"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BE99E1-6A25-4D7A-8D53-CF4FFE5733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1-Layout1-title-Титульный-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523880" y="3602160"/>
            <a:ext cx="2944080" cy="7894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 fontScale="92500" lnSpcReduction="9999"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15560" y="3602160"/>
            <a:ext cx="2944080" cy="7894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 fontScale="92500" lnSpcReduction="9999"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7707240" y="3602160"/>
            <a:ext cx="2944080" cy="7894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 fontScale="92500" lnSpcReduction="9999"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/>
          </p:nvPr>
        </p:nvSpPr>
        <p:spPr>
          <a:xfrm>
            <a:off x="1523880" y="4466880"/>
            <a:ext cx="2944080" cy="7894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 fontScale="92500" lnSpcReduction="9999"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/>
          </p:nvPr>
        </p:nvSpPr>
        <p:spPr>
          <a:xfrm>
            <a:off x="4615560" y="4466880"/>
            <a:ext cx="2944080" cy="7894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 fontScale="92500" lnSpcReduction="9999"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7"/>
          <p:cNvSpPr>
            <a:spLocks noGrp="1"/>
          </p:cNvSpPr>
          <p:nvPr>
            <p:ph/>
          </p:nvPr>
        </p:nvSpPr>
        <p:spPr>
          <a:xfrm>
            <a:off x="7707240" y="4466880"/>
            <a:ext cx="2944080" cy="7894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 fontScale="92500" lnSpcReduction="9999"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E50800-6227-45D6-9BA4-9A2F32B4D99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ptos Display"/>
              </a:rPr>
              <a:t>Образец заголовка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ptos"/>
              </a:rPr>
              <a:t>Образец текста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ptos"/>
              </a:rPr>
              <a:t>Второй уровень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ptos"/>
              </a:rPr>
              <a:t>Третий уровень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ptos"/>
              </a:rPr>
              <a:t>Четвертый уровень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ptos"/>
              </a:rPr>
              <a:t>Пятый уровень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trike="noStrike" u="none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96A43AB0-CB42-4E2D-8CF1-04FA20466143}" type="datetime1">
              <a:rPr b="0" lang="ru-RU" sz="1200" strike="noStrike" u="none">
                <a:solidFill>
                  <a:srgbClr val="767676"/>
                </a:solidFill>
                <a:uFillTx/>
                <a:latin typeface="Aptos"/>
              </a:rPr>
              <a:t>23.04.2025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 anchorCtr="1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trike="noStrike" u="none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AD892BF-2D5E-4155-89D6-27D1CB653450}" type="slidenum">
              <a:rPr b="0" lang="ru-RU" sz="1200" strike="noStrike" u="none">
                <a:solidFill>
                  <a:srgbClr val="767676"/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2280" cy="160020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ptos Display"/>
              </a:rPr>
              <a:t>Образец заголовка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title"/>
          </p:nvPr>
        </p:nvSpPr>
        <p:spPr>
          <a:xfrm>
            <a:off x="5183280" y="987480"/>
            <a:ext cx="6172200" cy="487368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2280" cy="381168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ptos"/>
              </a:rPr>
              <a:t>Образец текста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trike="noStrike" u="none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20BE2E4C-73BC-4EA9-B401-CDB1D0B36950}" type="datetime1">
              <a:rPr b="0" lang="ru-RU" sz="1200" strike="noStrike" u="none">
                <a:solidFill>
                  <a:srgbClr val="767676"/>
                </a:solidFill>
                <a:uFillTx/>
                <a:latin typeface="Aptos"/>
              </a:rPr>
              <a:t>23.04.2025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 anchorCtr="1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trike="noStrike" u="none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684DF77-42F9-40FC-A44D-260B6CAB393A}" type="slidenum">
              <a:rPr b="0" lang="ru-RU" sz="1200" strike="noStrike" u="none">
                <a:solidFill>
                  <a:srgbClr val="767676"/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ptos Display"/>
              </a:rPr>
              <a:t>Образец заголовка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9080">
            <a:noFill/>
          </a:ln>
        </p:spPr>
        <p:txBody>
          <a:bodyPr lIns="45720" rIns="45720" tIns="91440" bIns="91440" anchor="t" vert="eaVert">
            <a:normAutofit fontScale="92500" lnSpcReduction="9999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ptos"/>
              </a:rPr>
              <a:t>Образец текста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ptos"/>
              </a:rPr>
              <a:t>Второй уровень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ptos"/>
              </a:rPr>
              <a:t>Третий уровень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ptos"/>
              </a:rPr>
              <a:t>Четвертый уровень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ptos"/>
              </a:rPr>
              <a:t>Пятый уровень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trike="noStrike" u="none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DF05419E-D8D5-480B-9E37-149A667886B6}" type="datetime1">
              <a:rPr b="0" lang="ru-RU" sz="1200" strike="noStrike" u="none">
                <a:solidFill>
                  <a:srgbClr val="767676"/>
                </a:solidFill>
                <a:uFillTx/>
                <a:latin typeface="Aptos"/>
              </a:rPr>
              <a:t>23.04.2025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 anchorCtr="1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trike="noStrike" u="none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9E68F0F-9074-4280-B1CB-F154BFC0245C}" type="slidenum">
              <a:rPr b="0" lang="ru-RU" sz="1200" strike="noStrike" u="none">
                <a:solidFill>
                  <a:srgbClr val="767676"/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840"/>
          </a:xfrm>
          <a:prstGeom prst="rect">
            <a:avLst/>
          </a:prstGeom>
          <a:noFill/>
          <a:ln w="19080">
            <a:noFill/>
          </a:ln>
        </p:spPr>
        <p:txBody>
          <a:bodyPr lIns="45720" rIns="45720" tIns="91440" bIns="91440" anchor="t" anchorCtr="1" vert="eaVert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ptos Display"/>
              </a:rPr>
              <a:t>Образец заголовка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4240" cy="5811840"/>
          </a:xfrm>
          <a:prstGeom prst="rect">
            <a:avLst/>
          </a:prstGeom>
          <a:noFill/>
          <a:ln w="19080">
            <a:noFill/>
          </a:ln>
        </p:spPr>
        <p:txBody>
          <a:bodyPr lIns="45720" rIns="45720" tIns="91440" bIns="91440" anchor="t" vert="eaVer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ptos"/>
              </a:rPr>
              <a:t>Образец текста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ptos"/>
              </a:rPr>
              <a:t>Второй уровень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ptos"/>
              </a:rPr>
              <a:t>Третий уровень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ptos"/>
              </a:rPr>
              <a:t>Четвертый уровень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ptos"/>
              </a:rPr>
              <a:t>Пятый уровень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 idx="34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trike="noStrike" u="none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3B299525-D3B6-49CA-A89A-F91627DF7FC8}" type="datetime1">
              <a:rPr b="0" lang="ru-RU" sz="1200" strike="noStrike" u="none">
                <a:solidFill>
                  <a:srgbClr val="767676"/>
                </a:solidFill>
                <a:uFillTx/>
                <a:latin typeface="Aptos"/>
              </a:rPr>
              <a:t>23.04.2025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 idx="35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 anchorCtr="1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trike="noStrike" u="none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ED737CD-9477-49A7-B9AE-9E5CE8D79A1C}" type="slidenum">
              <a:rPr b="0" lang="ru-RU" sz="1200" strike="noStrike" u="none">
                <a:solidFill>
                  <a:srgbClr val="767676"/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b" anchorCtr="1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rgbClr val="000000"/>
                </a:solidFill>
                <a:uFillTx/>
                <a:latin typeface="Aptos Display"/>
              </a:rPr>
              <a:t>Образец заголовка</a:t>
            </a:r>
            <a:endParaRPr b="0" lang="en-US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trike="noStrike" u="none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E1C41742-74A5-410D-BB97-46FA86B0F946}" type="datetime1">
              <a:rPr b="0" lang="ru-RU" sz="1200" strike="noStrike" u="none">
                <a:solidFill>
                  <a:srgbClr val="767676"/>
                </a:solidFill>
                <a:uFillTx/>
                <a:latin typeface="Aptos"/>
              </a:rPr>
              <a:t>23.04.2025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 anchorCtr="1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trike="noStrike" u="none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1F1D1D9-307D-412F-982F-7811F86CDF52}" type="slidenum">
              <a:rPr b="0" lang="ru-RU" sz="1200" strike="noStrike" u="none">
                <a:solidFill>
                  <a:srgbClr val="767676"/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1908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ptos Display"/>
              </a:rPr>
              <a:t>Образец заголовка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title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ptos"/>
              </a:rPr>
              <a:t>Образец текста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ptos"/>
              </a:rPr>
              <a:t>Второй уровень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ptos"/>
              </a:rPr>
              <a:t>Третий уровень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ptos"/>
              </a:rPr>
              <a:t>Четвертый уровень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ptos"/>
              </a:rPr>
              <a:t>Пятый уровень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trike="noStrike" u="none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92D64976-F112-48B6-8F98-A8E01888402A}" type="datetime1">
              <a:rPr b="0" lang="ru-RU" sz="1200" strike="noStrike" u="none">
                <a:solidFill>
                  <a:srgbClr val="767676"/>
                </a:solidFill>
                <a:uFillTx/>
                <a:latin typeface="Aptos"/>
              </a:rPr>
              <a:t>23.04.2025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 anchorCtr="1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trike="noStrike" u="none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BCBF3B1-0EC8-49E3-B23C-5E6A431EDBC6}" type="slidenum">
              <a:rPr b="0" lang="ru-RU" sz="1200" strike="noStrike" u="none">
                <a:solidFill>
                  <a:srgbClr val="767676"/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600" cy="28526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rgbClr val="000000"/>
                </a:solidFill>
                <a:uFillTx/>
                <a:latin typeface="Aptos Display"/>
              </a:rPr>
              <a:t>Образец заголовка</a:t>
            </a:r>
            <a:endParaRPr b="0" lang="en-US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600" cy="15001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767676"/>
                </a:solidFill>
                <a:uFillTx/>
                <a:latin typeface="Aptos"/>
              </a:rPr>
              <a:t>Образец текста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trike="noStrike" u="none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1640EE8E-1A43-4C7B-B302-085A312CDE35}" type="datetime1">
              <a:rPr b="0" lang="ru-RU" sz="1200" strike="noStrike" u="none">
                <a:solidFill>
                  <a:srgbClr val="767676"/>
                </a:solidFill>
                <a:uFillTx/>
                <a:latin typeface="Aptos"/>
              </a:rPr>
              <a:t>23.04.2025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 anchorCtr="1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trike="noStrike" u="none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B0705E0-C513-476F-96FD-0946E3413FD3}" type="slidenum">
              <a:rPr b="0" lang="ru-RU" sz="1200" strike="noStrike" u="none">
                <a:solidFill>
                  <a:srgbClr val="767676"/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ptos Display"/>
              </a:rPr>
              <a:t>Образец заголовка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title"/>
          </p:nvPr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ptos"/>
              </a:rPr>
              <a:t>Образец текста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ptos"/>
              </a:rPr>
              <a:t>Второй уровень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ptos"/>
              </a:rPr>
              <a:t>Третий уровень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ptos"/>
              </a:rPr>
              <a:t>Четвертый уровень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ptos"/>
              </a:rPr>
              <a:t>Пятый уровень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title"/>
          </p:nvPr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ptos"/>
              </a:rPr>
              <a:t>Образец текста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ptos"/>
              </a:rPr>
              <a:t>Второй уровень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ptos"/>
              </a:rPr>
              <a:t>Третий уровень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ptos"/>
              </a:rPr>
              <a:t>Четвертый уровень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ptos"/>
              </a:rPr>
              <a:t>Пятый уровень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trike="noStrike" u="none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389A33C7-CCB6-4F2C-AFBA-A537595D27D4}" type="datetime1">
              <a:rPr b="0" lang="ru-RU" sz="1200" strike="noStrike" u="none">
                <a:solidFill>
                  <a:srgbClr val="767676"/>
                </a:solidFill>
                <a:uFillTx/>
                <a:latin typeface="Aptos"/>
              </a:rPr>
              <a:t>23.04.2025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 anchorCtr="1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trike="noStrike" u="none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426D4EF-E90E-449C-9E2E-D344C6CADAE1}" type="slidenum">
              <a:rPr b="0" lang="ru-RU" sz="1200" strike="noStrike" u="none">
                <a:solidFill>
                  <a:srgbClr val="767676"/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600" cy="13255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ptos Display"/>
              </a:rPr>
              <a:t>Образец заголовка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720" cy="824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b">
            <a:norm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trike="noStrike" u="none">
                <a:solidFill>
                  <a:srgbClr val="000000"/>
                </a:solidFill>
                <a:uFillTx/>
                <a:latin typeface="Aptos"/>
              </a:rPr>
              <a:t>Образец текста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839880" y="2505240"/>
            <a:ext cx="5157720" cy="368460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ptos"/>
              </a:rPr>
              <a:t>Образец текста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ptos"/>
              </a:rPr>
              <a:t>Второй уровень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ptos"/>
              </a:rPr>
              <a:t>Третий уровень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ptos"/>
              </a:rPr>
              <a:t>Четвертый уровень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ptos"/>
              </a:rPr>
              <a:t>Пятый уровень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3280" cy="824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</a:pPr>
            <a:r>
              <a:rPr b="1" lang="ru-RU" sz="2400" strike="noStrike" u="none">
                <a:solidFill>
                  <a:srgbClr val="000000"/>
                </a:solidFill>
                <a:uFillTx/>
                <a:latin typeface="Aptos"/>
              </a:rPr>
              <a:t>Образец текста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6172200" y="2505240"/>
            <a:ext cx="5183280" cy="368460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ptos"/>
              </a:rPr>
              <a:t>Образец текста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ptos"/>
              </a:rPr>
              <a:t>Второй уровень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ptos"/>
              </a:rPr>
              <a:t>Третий уровень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ptos"/>
              </a:rPr>
              <a:t>Четвертый уровень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ptos"/>
              </a:rPr>
              <a:t>Пятый уровень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trike="noStrike" u="none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F1158F65-7B46-4D63-A908-0986BFB9998A}" type="datetime1">
              <a:rPr b="0" lang="ru-RU" sz="1200" strike="noStrike" u="none">
                <a:solidFill>
                  <a:srgbClr val="767676"/>
                </a:solidFill>
                <a:uFillTx/>
                <a:latin typeface="Aptos"/>
              </a:rPr>
              <a:t>23.04.2025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 anchorCtr="1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8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trike="noStrike" u="none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562DE44-0FAB-4E67-A7A9-0E38262FE12F}" type="slidenum">
              <a:rPr b="0" lang="ru-RU" sz="1200" strike="noStrike" u="none">
                <a:solidFill>
                  <a:srgbClr val="767676"/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ptos Display"/>
              </a:rPr>
              <a:t>Образец заголовка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trike="noStrike" u="none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7433DBBE-AF02-4C2C-A43C-5153A30A75CC}" type="datetime1">
              <a:rPr b="0" lang="ru-RU" sz="1200" strike="noStrike" u="none">
                <a:solidFill>
                  <a:srgbClr val="767676"/>
                </a:solidFill>
                <a:uFillTx/>
                <a:latin typeface="Aptos"/>
              </a:rPr>
              <a:t>23.04.2025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 anchorCtr="1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trike="noStrike" u="none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6921083-1099-4047-95A6-D50DF8199DB9}" type="slidenum">
              <a:rPr b="0" lang="ru-RU" sz="1200" strike="noStrike" u="none">
                <a:solidFill>
                  <a:srgbClr val="767676"/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trike="noStrike" u="none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AE40017C-0103-42B7-BB39-743BB195E2CD}" type="datetime1">
              <a:rPr b="0" lang="ru-RU" sz="1200" strike="noStrike" u="none">
                <a:solidFill>
                  <a:srgbClr val="767676"/>
                </a:solidFill>
                <a:uFillTx/>
                <a:latin typeface="Aptos"/>
              </a:rPr>
              <a:t>23.04.2025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 anchorCtr="1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trike="noStrike" u="none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2CDA92B-2E71-40B7-8156-F5EF64E28D4B}" type="slidenum">
              <a:rPr b="0" lang="ru-RU" sz="1200" strike="noStrike" u="none">
                <a:solidFill>
                  <a:srgbClr val="767676"/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2280" cy="160020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ptos Display"/>
              </a:rPr>
              <a:t>Образец заголовка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title"/>
          </p:nvPr>
        </p:nvSpPr>
        <p:spPr>
          <a:xfrm>
            <a:off x="5183280" y="987480"/>
            <a:ext cx="6172200" cy="487368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ptos"/>
              </a:rPr>
              <a:t>Образец текста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ptos"/>
              </a:rPr>
              <a:t>Второй уровень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ptos"/>
              </a:rPr>
              <a:t>Третий уровень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ptos"/>
              </a:rPr>
              <a:t>Четвертый уровень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ptos"/>
              </a:rPr>
              <a:t>Пятый уровень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2280" cy="381168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uFillTx/>
                <a:latin typeface="Aptos"/>
              </a:rPr>
              <a:t>Образец текста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trike="noStrike" u="none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9CD65B1F-D97A-4BBF-A27C-E15BC8606526}" type="datetime1">
              <a:rPr b="0" lang="ru-RU" sz="1200" strike="noStrike" u="none">
                <a:solidFill>
                  <a:srgbClr val="767676"/>
                </a:solidFill>
                <a:uFillTx/>
                <a:latin typeface="Aptos"/>
              </a:rPr>
              <a:t>23.04.2025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 anchorCtr="1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 w="1908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trike="noStrike" u="none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35F4F3B-53A9-489D-ABAE-195E0D10CB46}" type="slidenum">
              <a:rPr b="0" lang="ru-RU" sz="1200" strike="noStrike" u="none">
                <a:solidFill>
                  <a:srgbClr val="767676"/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2025-04-23T14:05:38Z</dcterms:created>
  <dc:creator/>
  <dc:description/>
  <dc:language>en-US</dc:language>
  <cp:lastModifiedBy/>
  <dcterms:modified xsi:type="dcterms:W3CDTF">2025-04-23T14:12:04Z</dcterms:modified>
  <cp:revision>17</cp:revision>
  <dc:subject/>
  <dc:title/>
</cp:coreProperties>
</file>