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6" r:id="rId10"/>
    <p:sldId id="265" r:id="rId11"/>
    <p:sldId id="266" r:id="rId12"/>
    <p:sldId id="267" r:id="rId13"/>
    <p:sldId id="268" r:id="rId14"/>
    <p:sldId id="273" r:id="rId15"/>
    <p:sldId id="272" r:id="rId16"/>
    <p:sldId id="270" r:id="rId17"/>
    <p:sldId id="271" r:id="rId18"/>
    <p:sldId id="264" r:id="rId19"/>
    <p:sldId id="269" r:id="rId20"/>
    <p:sldId id="274" r:id="rId21"/>
    <p:sldId id="276" r:id="rId22"/>
    <p:sldId id="285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 autoAdjust="0"/>
    <p:restoredTop sz="94660"/>
  </p:normalViewPr>
  <p:slideViewPr>
    <p:cSldViewPr>
      <p:cViewPr varScale="1">
        <p:scale>
          <a:sx n="78" d="100"/>
          <a:sy n="78" d="100"/>
        </p:scale>
        <p:origin x="100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B3666-392B-450E-9BFA-485A01A71EAF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BB0EF7-4737-4F3D-AC73-D936FA4C97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75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5422E-8748-4C5E-B1E9-033410456215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717EA-33CC-49AB-A1F8-EAAB1DA3A1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1972A-B729-44EF-B6EB-435E274CE6DB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C7CB1-8501-4DBE-925E-40082DBB1B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64798A4-6AFC-4388-AC24-33B8205DF2B2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F34C80-B9E5-461F-8386-E93894B6C7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2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FBB6D-8F1D-40BB-96BE-40A0FD82ABA3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24C880-67C3-4833-AB73-F7B765A28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1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FBD9D-8C75-4B7B-AFF5-4F497C7C2CE3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D1B78-DAFE-469B-98B1-6D646B682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0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24182-95A8-4D21-AE41-38DEC1045361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825A8-2005-436B-B4BD-36EEF4C16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2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A1DF17-9E2E-447C-A9D6-D083FE270C7B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4691D9-2E0A-45A5-89C2-DFF1787BD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75E5F-468D-41FE-9559-648FCAF3E788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2DAF7-4B75-433B-849B-1CA6EC805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7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2206414-33F4-45BA-9279-29EBE5331360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E4D4C2-7824-4984-97CA-A775BF531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85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BDB2AF9-1FF5-436F-BF59-00DAC6CE088E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235843-0940-4EB8-A070-3315EF2E5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1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C1ACBB2-CE28-48AB-A439-DD0CEC082BCB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 smtClean="0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fld id="{E72E6736-95FA-44D3-9606-DEC18B53A9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49" r:id="rId4"/>
    <p:sldLayoutId id="2147483950" r:id="rId5"/>
    <p:sldLayoutId id="2147483957" r:id="rId6"/>
    <p:sldLayoutId id="2147483951" r:id="rId7"/>
    <p:sldLayoutId id="2147483958" r:id="rId8"/>
    <p:sldLayoutId id="2147483959" r:id="rId9"/>
    <p:sldLayoutId id="2147483952" r:id="rId10"/>
    <p:sldLayoutId id="214748395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2514600"/>
            <a:ext cx="6172200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Boolean Algebras and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Boolean Functions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Example 5</a:t>
            </a:r>
            <a:r>
              <a:rPr lang="en-US" dirty="0" smtClean="0"/>
              <a:t> (contd.)</a:t>
            </a:r>
            <a:endParaRPr lang="en-US" dirty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447800"/>
            <a:ext cx="8305800" cy="3962400"/>
          </a:xfrm>
          <a:noFill/>
        </p:spPr>
      </p:pic>
      <p:pic>
        <p:nvPicPr>
          <p:cNvPr id="1741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01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Notations</a:t>
            </a:r>
            <a:endParaRPr lang="en-US" b="1" u="sng" dirty="0"/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371600"/>
            <a:ext cx="7620000" cy="4495800"/>
          </a:xfrm>
          <a:noFill/>
        </p:spPr>
      </p:pic>
      <p:pic>
        <p:nvPicPr>
          <p:cNvPr id="1843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/>
              <a:t>Canonical forms of Boolean functions</a:t>
            </a:r>
            <a:endParaRPr lang="en-US" b="1" u="sng" dirty="0"/>
          </a:p>
        </p:txBody>
      </p:sp>
      <p:pic>
        <p:nvPicPr>
          <p:cNvPr id="1945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447800"/>
            <a:ext cx="8001000" cy="4267200"/>
          </a:xfrm>
          <a:noFill/>
        </p:spPr>
      </p:pic>
      <p:pic>
        <p:nvPicPr>
          <p:cNvPr id="1946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1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/>
              <a:t>Canonical forms of Boolean functions</a:t>
            </a:r>
            <a:endParaRPr lang="en-US" dirty="0"/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914400"/>
            <a:ext cx="8305800" cy="5257800"/>
          </a:xfrm>
          <a:noFill/>
        </p:spPr>
      </p:pic>
      <p:pic>
        <p:nvPicPr>
          <p:cNvPr id="2048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55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533400"/>
            <a:ext cx="7696200" cy="5370513"/>
          </a:xfrm>
          <a:noFill/>
        </p:spPr>
      </p:pic>
      <p:pic>
        <p:nvPicPr>
          <p:cNvPr id="2150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75" y="539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963" y="609600"/>
            <a:ext cx="8382000" cy="5761038"/>
          </a:xfrm>
          <a:noFill/>
        </p:spPr>
      </p:pic>
      <p:pic>
        <p:nvPicPr>
          <p:cNvPr id="2253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75" y="539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err="1" smtClean="0"/>
              <a:t>Minterms</a:t>
            </a:r>
            <a:r>
              <a:rPr lang="en-US" b="1" dirty="0" smtClean="0"/>
              <a:t> and </a:t>
            </a:r>
            <a:r>
              <a:rPr lang="en-US" b="1" dirty="0" err="1" smtClean="0"/>
              <a:t>Maxterms</a:t>
            </a:r>
            <a:endParaRPr lang="en-US" b="1" dirty="0"/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838200"/>
            <a:ext cx="7696200" cy="5562600"/>
          </a:xfrm>
          <a:noFill/>
        </p:spPr>
      </p:pic>
      <p:pic>
        <p:nvPicPr>
          <p:cNvPr id="2355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39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563562"/>
          </a:xfrm>
        </p:spPr>
        <p:txBody>
          <a:bodyPr/>
          <a:lstStyle/>
          <a:p>
            <a:pPr>
              <a:defRPr/>
            </a:pPr>
            <a:r>
              <a:rPr lang="en-US" sz="2400" b="1" dirty="0" err="1" smtClean="0"/>
              <a:t>Minterms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maxterms</a:t>
            </a:r>
            <a:r>
              <a:rPr lang="en-US" sz="2400" b="1" dirty="0" smtClean="0"/>
              <a:t> - properties</a:t>
            </a:r>
            <a:endParaRPr lang="en-US" sz="2400" b="1" dirty="0"/>
          </a:p>
        </p:txBody>
      </p:sp>
      <p:pic>
        <p:nvPicPr>
          <p:cNvPr id="24579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838200"/>
            <a:ext cx="7772400" cy="5410200"/>
          </a:xfrm>
          <a:noFill/>
        </p:spPr>
      </p:pic>
      <p:pic>
        <p:nvPicPr>
          <p:cNvPr id="2458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38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53000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98" y="304800"/>
            <a:ext cx="5715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7718425" cy="50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55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/>
              <a:t>Example 10</a:t>
            </a:r>
            <a:endParaRPr lang="en-US" b="1" u="sng" dirty="0"/>
          </a:p>
        </p:txBody>
      </p:sp>
      <p:pic>
        <p:nvPicPr>
          <p:cNvPr id="2662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685800"/>
            <a:ext cx="7696200" cy="5715000"/>
          </a:xfrm>
          <a:noFill/>
        </p:spPr>
      </p:pic>
      <p:pic>
        <p:nvPicPr>
          <p:cNvPr id="2662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41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u="sng" dirty="0" smtClean="0"/>
              <a:t>Boolean algebras and Boolean functions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921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229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Example 11</a:t>
            </a:r>
            <a:endParaRPr lang="en-US" b="1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7684" y="2532013"/>
            <a:ext cx="8156503" cy="2573387"/>
          </a:xfrm>
          <a:prstGeom prst="rect">
            <a:avLst/>
          </a:prstGeom>
        </p:spPr>
      </p:pic>
      <p:pic>
        <p:nvPicPr>
          <p:cNvPr id="2765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22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71" y="921328"/>
            <a:ext cx="8078116" cy="1425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381000"/>
            <a:ext cx="7772400" cy="5603875"/>
          </a:xfrm>
          <a:noFill/>
        </p:spPr>
      </p:pic>
      <p:pic>
        <p:nvPicPr>
          <p:cNvPr id="2867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75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b="1" u="sng" dirty="0"/>
              <a:t>Example 12 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ro-RO" sz="2000" b="1" dirty="0">
                <a:latin typeface="Times New Roman" pitchFamily="18" charset="0"/>
                <a:cs typeface="Times New Roman" pitchFamily="18" charset="0"/>
              </a:rPr>
              <a:t>Write the canonical forms of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the function</a:t>
            </a:r>
            <a:r>
              <a:rPr lang="ro-RO" sz="20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47" y="1219200"/>
            <a:ext cx="3065953" cy="2946500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262669"/>
            <a:ext cx="1971529" cy="2901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529" y="1261283"/>
            <a:ext cx="2863480" cy="29030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80" y="4388237"/>
            <a:ext cx="8462963" cy="6832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967" y="5296778"/>
            <a:ext cx="7942433" cy="989836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75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51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52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80991"/>
            <a:ext cx="5667375" cy="502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538" y="1668226"/>
            <a:ext cx="7038975" cy="4876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72400" y="1116684"/>
            <a:ext cx="4572000" cy="2812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800" y="1329845"/>
            <a:ext cx="6648450" cy="323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00200" y="4498"/>
            <a:ext cx="205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(1906 -1973)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0" y="907081"/>
            <a:ext cx="35814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https://www.youtube.com/watch?v=vALliqzw_SU</a:t>
            </a:r>
          </a:p>
        </p:txBody>
      </p:sp>
    </p:spTree>
    <p:extLst>
      <p:ext uri="{BB962C8B-B14F-4D97-AF65-F5344CB8AC3E}">
        <p14:creationId xmlns:p14="http://schemas.microsoft.com/office/powerpoint/2010/main" val="34772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467600" cy="5334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Moisil</a:t>
            </a:r>
            <a:r>
              <a:rPr lang="en-US" dirty="0" smtClean="0"/>
              <a:t> – </a:t>
            </a:r>
            <a:r>
              <a:rPr lang="en-US" dirty="0" err="1" smtClean="0"/>
              <a:t>citate</a:t>
            </a:r>
            <a:r>
              <a:rPr lang="en-US" dirty="0" smtClean="0"/>
              <a:t> </a:t>
            </a:r>
            <a:r>
              <a:rPr lang="en-US" dirty="0" err="1" smtClean="0"/>
              <a:t>celebre</a:t>
            </a:r>
            <a:r>
              <a:rPr lang="en-US" dirty="0"/>
              <a:t/>
            </a:r>
            <a:br>
              <a:rPr lang="en-US" dirty="0"/>
            </a:br>
            <a:endParaRPr lang="en-US" sz="1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23" y="771525"/>
            <a:ext cx="83915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6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302" y="381000"/>
            <a:ext cx="6096000" cy="2587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Moisil</a:t>
            </a:r>
            <a:r>
              <a:rPr lang="en-US" dirty="0"/>
              <a:t> – </a:t>
            </a:r>
            <a:r>
              <a:rPr lang="en-US" dirty="0" err="1"/>
              <a:t>citate</a:t>
            </a:r>
            <a:r>
              <a:rPr lang="en-US" dirty="0"/>
              <a:t> </a:t>
            </a:r>
            <a:r>
              <a:rPr lang="en-US" dirty="0" err="1"/>
              <a:t>celebre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02" y="838200"/>
            <a:ext cx="78009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400" b="1" u="sng" dirty="0" smtClean="0"/>
              <a:t>Boolean Algebra</a:t>
            </a:r>
            <a:endParaRPr lang="en-US" sz="2400" b="1" u="sng" dirty="0"/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14400"/>
            <a:ext cx="8153400" cy="5410200"/>
          </a:xfrm>
          <a:noFill/>
        </p:spPr>
      </p:pic>
      <p:pic>
        <p:nvPicPr>
          <p:cNvPr id="1024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u="sng" dirty="0" smtClean="0"/>
              <a:t>Example 1</a:t>
            </a:r>
            <a:endParaRPr lang="en-US" b="1" u="sng" dirty="0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76400"/>
            <a:ext cx="7848600" cy="3581400"/>
          </a:xfrm>
          <a:noFill/>
        </p:spPr>
      </p:pic>
      <p:pic>
        <p:nvPicPr>
          <p:cNvPr id="1126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8" y="5238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533400"/>
            <a:ext cx="7848600" cy="5257800"/>
          </a:xfrm>
          <a:noFill/>
        </p:spPr>
      </p:pic>
      <p:pic>
        <p:nvPicPr>
          <p:cNvPr id="1229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39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400" b="1" u="sng" dirty="0" smtClean="0"/>
              <a:t>Boolean functions</a:t>
            </a:r>
            <a:endParaRPr lang="en-US" sz="2400" b="1" u="sng" dirty="0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066800"/>
            <a:ext cx="8305800" cy="5181600"/>
          </a:xfrm>
          <a:noFill/>
        </p:spPr>
      </p:pic>
      <p:pic>
        <p:nvPicPr>
          <p:cNvPr id="1331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41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Theorems</a:t>
            </a:r>
            <a:endParaRPr lang="en-US" b="1" dirty="0"/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447800"/>
            <a:ext cx="8305800" cy="3898900"/>
          </a:xfrm>
          <a:noFill/>
        </p:spPr>
      </p:pic>
      <p:pic>
        <p:nvPicPr>
          <p:cNvPr id="1434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63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u="sng" dirty="0" smtClean="0"/>
              <a:t>Example 4</a:t>
            </a:r>
            <a:endParaRPr lang="en-US" b="1" u="sng" dirty="0"/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905000"/>
            <a:ext cx="8305800" cy="3124200"/>
          </a:xfrm>
          <a:noFill/>
        </p:spPr>
      </p:pic>
      <p:pic>
        <p:nvPicPr>
          <p:cNvPr id="1536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238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"/>
            <a:ext cx="6600825" cy="876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94" y="1028701"/>
            <a:ext cx="7963767" cy="2628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94" y="3657601"/>
            <a:ext cx="7852756" cy="2597967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75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12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6BF9C9617CA44586AEFE13E64A775E" ma:contentTypeVersion="4" ma:contentTypeDescription="Create a new document." ma:contentTypeScope="" ma:versionID="ec52974a043c366ae162b9712440edd4">
  <xsd:schema xmlns:xsd="http://www.w3.org/2001/XMLSchema" xmlns:xs="http://www.w3.org/2001/XMLSchema" xmlns:p="http://schemas.microsoft.com/office/2006/metadata/properties" xmlns:ns2="acb2d3ac-1929-4604-869d-007e754123db" targetNamespace="http://schemas.microsoft.com/office/2006/metadata/properties" ma:root="true" ma:fieldsID="2f29da8717ff01afcf467a7cb90e1487" ns2:_="">
    <xsd:import namespace="acb2d3ac-1929-4604-869d-007e754123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2d3ac-1929-4604-869d-007e754123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5BC477-9689-4DD8-B630-8A4E698CBA73}"/>
</file>

<file path=customXml/itemProps2.xml><?xml version="1.0" encoding="utf-8"?>
<ds:datastoreItem xmlns:ds="http://schemas.openxmlformats.org/officeDocument/2006/customXml" ds:itemID="{1B18B527-EBDD-41D4-8EBF-B421E6FE0A86}"/>
</file>

<file path=customXml/itemProps3.xml><?xml version="1.0" encoding="utf-8"?>
<ds:datastoreItem xmlns:ds="http://schemas.openxmlformats.org/officeDocument/2006/customXml" ds:itemID="{A0135529-4636-42E7-89CD-561368A22C58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6806</TotalTime>
  <Words>63</Words>
  <Application>Microsoft Office PowerPoint</Application>
  <PresentationFormat>On-screen Show (4:3)</PresentationFormat>
  <Paragraphs>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Boolean Algebras and     Boolean Functions</vt:lpstr>
      <vt:lpstr>Boolean algebras and Boolean functions  </vt:lpstr>
      <vt:lpstr>Boolean Algebra</vt:lpstr>
      <vt:lpstr>Example 1</vt:lpstr>
      <vt:lpstr>PowerPoint Presentation</vt:lpstr>
      <vt:lpstr>Boolean functions</vt:lpstr>
      <vt:lpstr>Theorems</vt:lpstr>
      <vt:lpstr>Example 4</vt:lpstr>
      <vt:lpstr>PowerPoint Presentation</vt:lpstr>
      <vt:lpstr>Example 5 (contd.)</vt:lpstr>
      <vt:lpstr>Notations</vt:lpstr>
      <vt:lpstr>Canonical forms of Boolean functions</vt:lpstr>
      <vt:lpstr>Canonical forms of Boolean functions</vt:lpstr>
      <vt:lpstr>PowerPoint Presentation</vt:lpstr>
      <vt:lpstr>PowerPoint Presentation</vt:lpstr>
      <vt:lpstr>Minterms and Maxterms</vt:lpstr>
      <vt:lpstr>Minterms and maxterms - properties</vt:lpstr>
      <vt:lpstr>PowerPoint Presentation</vt:lpstr>
      <vt:lpstr>Example 10</vt:lpstr>
      <vt:lpstr>Example 11</vt:lpstr>
      <vt:lpstr>PowerPoint Presentation</vt:lpstr>
      <vt:lpstr>Example 12  Write the canonical forms of the function.</vt:lpstr>
      <vt:lpstr>PowerPoint Presentation</vt:lpstr>
      <vt:lpstr>Moisil – citate celebre </vt:lpstr>
      <vt:lpstr>Moisil – citate celebre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(predicate) Logic</dc:title>
  <dc:creator>LEN</dc:creator>
  <cp:lastModifiedBy>Microsoft account</cp:lastModifiedBy>
  <cp:revision>200</cp:revision>
  <dcterms:created xsi:type="dcterms:W3CDTF">2017-10-28T06:03:07Z</dcterms:created>
  <dcterms:modified xsi:type="dcterms:W3CDTF">2023-12-07T09:16:29Z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0x010100506BF9C9617CA44586AEFE13E64A775E</vt:lpwstr>
  </property>
</Properties>
</file>