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303" r:id="rId5"/>
    <p:sldId id="280" r:id="rId6"/>
    <p:sldId id="281" r:id="rId7"/>
    <p:sldId id="282" r:id="rId8"/>
    <p:sldId id="283" r:id="rId9"/>
    <p:sldId id="302" r:id="rId10"/>
    <p:sldId id="292" r:id="rId11"/>
    <p:sldId id="286" r:id="rId12"/>
    <p:sldId id="288" r:id="rId13"/>
    <p:sldId id="287" r:id="rId14"/>
    <p:sldId id="290" r:id="rId15"/>
    <p:sldId id="291" r:id="rId16"/>
    <p:sldId id="289" r:id="rId17"/>
    <p:sldId id="293" r:id="rId18"/>
    <p:sldId id="294" r:id="rId19"/>
    <p:sldId id="295" r:id="rId20"/>
    <p:sldId id="305" r:id="rId21"/>
    <p:sldId id="306" r:id="rId22"/>
    <p:sldId id="298" r:id="rId23"/>
    <p:sldId id="299" r:id="rId24"/>
    <p:sldId id="308" r:id="rId25"/>
    <p:sldId id="307" r:id="rId26"/>
    <p:sldId id="30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" autoAdjust="0"/>
    <p:restoredTop sz="94660"/>
  </p:normalViewPr>
  <p:slideViewPr>
    <p:cSldViewPr>
      <p:cViewPr varScale="1">
        <p:scale>
          <a:sx n="92" d="100"/>
          <a:sy n="92" d="100"/>
        </p:scale>
        <p:origin x="8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err="1" smtClean="0"/>
              <a:t>Veitch-Karnaugh</a:t>
            </a:r>
            <a:r>
              <a:rPr lang="en-US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9575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6815"/>
            <a:ext cx="4191000" cy="463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300641"/>
            <a:ext cx="4876800" cy="73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09800"/>
            <a:ext cx="27432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90" y="2209800"/>
            <a:ext cx="5277371" cy="2247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731873"/>
            <a:ext cx="5417820" cy="1424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6190" y="2164790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1860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35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" y="861436"/>
            <a:ext cx="7848600" cy="194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4" y="2939749"/>
            <a:ext cx="3524365" cy="297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806145"/>
            <a:ext cx="3581400" cy="30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45298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4. simplify the Boolean function</a:t>
            </a:r>
            <a:endParaRPr lang="en-US" sz="26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4</a:t>
            </a:r>
            <a:r>
              <a:rPr lang="en-US" sz="2600" b="1" dirty="0" smtClean="0"/>
              <a:t>. simplify the Boolean function</a:t>
            </a:r>
            <a:endParaRPr lang="en-US" sz="2600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5" y="1066800"/>
            <a:ext cx="4724400" cy="105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71600"/>
            <a:ext cx="3022604" cy="4033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5" y="2620685"/>
            <a:ext cx="4724400" cy="153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48" y="4419600"/>
            <a:ext cx="5181239" cy="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3" y="784224"/>
            <a:ext cx="4015927" cy="538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71" y="784224"/>
            <a:ext cx="3910356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42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089583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sz="2800" b="1" u="sng" dirty="0"/>
              <a:t>Factorization</a:t>
            </a:r>
            <a:r>
              <a:rPr lang="en-US" sz="2800" b="1" dirty="0"/>
              <a:t> </a:t>
            </a:r>
            <a:r>
              <a:rPr lang="en-US" sz="2800" b="1" i="1" dirty="0"/>
              <a:t>- examples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1"/>
            <a:ext cx="8000999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3" y="990600"/>
            <a:ext cx="80772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816725"/>
            <a:ext cx="7696200" cy="537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</a:t>
            </a:r>
            <a:r>
              <a:rPr lang="en-US" sz="2700" dirty="0" smtClean="0"/>
              <a:t>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91131" y="1879106"/>
            <a:ext cx="6781800" cy="1080490"/>
          </a:xfrm>
          <a:prstGeom prst="rect">
            <a:avLst/>
          </a:prstGeom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1317357"/>
            <a:ext cx="6797675" cy="5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6" y="2959596"/>
            <a:ext cx="6792884" cy="128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27" y="4246184"/>
            <a:ext cx="6794804" cy="19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AA59-20F7-4D5B-8004-163838F6BA11}"/>
</file>

<file path=customXml/itemProps2.xml><?xml version="1.0" encoding="utf-8"?>
<ds:datastoreItem xmlns:ds="http://schemas.openxmlformats.org/officeDocument/2006/customXml" ds:itemID="{13D4F0AE-6EBA-4462-BFF5-08C0232834B2}"/>
</file>

<file path=customXml/itemProps3.xml><?xml version="1.0" encoding="utf-8"?>
<ds:datastoreItem xmlns:ds="http://schemas.openxmlformats.org/officeDocument/2006/customXml" ds:itemID="{0D85B5B4-1A8E-446C-8F6F-1F37417E56E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9495</TotalTime>
  <Words>129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Simplification of Boolean Functions    </vt:lpstr>
      <vt:lpstr>Definitions (I)</vt:lpstr>
      <vt:lpstr>Definitions (II)</vt:lpstr>
      <vt:lpstr>Factorization - examples  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230</cp:revision>
  <dcterms:created xsi:type="dcterms:W3CDTF">2017-10-28T06:03:07Z</dcterms:created>
  <dcterms:modified xsi:type="dcterms:W3CDTF">2022-12-15T13:51:46Z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