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121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9001"/>
            <a:ext cx="632515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2" y="1219200"/>
            <a:ext cx="8515728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AA1DE-508B-4DBC-AF9F-A1797C00230D}"/>
</file>

<file path=customXml/itemProps2.xml><?xml version="1.0" encoding="utf-8"?>
<ds:datastoreItem xmlns:ds="http://schemas.openxmlformats.org/officeDocument/2006/customXml" ds:itemID="{33FD8103-6EC7-4800-B06D-2CC14D878ADC}"/>
</file>

<file path=customXml/itemProps3.xml><?xml version="1.0" encoding="utf-8"?>
<ds:datastoreItem xmlns:ds="http://schemas.openxmlformats.org/officeDocument/2006/customXml" ds:itemID="{3BB7C8E6-D961-429F-8354-4ECE8426FF10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2925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Examples</vt:lpstr>
      <vt:lpstr>Examples</vt:lpstr>
      <vt:lpstr>PowerPoint Presentation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Microsoft account</cp:lastModifiedBy>
  <cp:revision>80</cp:revision>
  <dcterms:created xsi:type="dcterms:W3CDTF">2017-10-04T15:14:35Z</dcterms:created>
  <dcterms:modified xsi:type="dcterms:W3CDTF">2023-10-01T17:54:20Z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