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81" d="100"/>
          <a:sy n="81" d="100"/>
        </p:scale>
        <p:origin x="19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Internal representations of numbers</a:t>
            </a:r>
            <a:endParaRPr lang="ro-RO" sz="32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smtClean="0"/>
              <a:t>Representations of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of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2457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743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u="sng" dirty="0" smtClean="0"/>
              <a:t>Addition and subtraction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subunitary</a:t>
            </a:r>
            <a:r>
              <a:rPr lang="en-US" sz="2800" b="1" dirty="0" smtClean="0"/>
              <a:t> numbers in complementary code</a:t>
            </a:r>
            <a:endParaRPr lang="ro-RO" sz="28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9" y="1143001"/>
            <a:ext cx="8010427" cy="5382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5" y="1524000"/>
            <a:ext cx="8153400" cy="49530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Dimensions of memory location: 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3 zones of the memory location with predefined dimensions (1,I,F): </a:t>
            </a:r>
            <a:r>
              <a:rPr lang="it-IT" sz="2000" b="1" dirty="0" smtClean="0"/>
              <a:t>1+I+F = </a:t>
            </a:r>
            <a:r>
              <a:rPr lang="it-IT" sz="2000" b="1" i="1" dirty="0" smtClean="0"/>
              <a:t>n </a:t>
            </a:r>
            <a:r>
              <a:rPr lang="it-IT" sz="2000" b="1" dirty="0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the most significant bit (S)</a:t>
            </a:r>
            <a:r>
              <a:rPr lang="en-US" sz="2000" b="1" dirty="0" smtClean="0"/>
              <a:t>, position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decimal point has a </a:t>
            </a:r>
            <a:r>
              <a:rPr lang="en-US" sz="2000" b="1" i="1" u="sng" dirty="0" smtClean="0"/>
              <a:t>fixed position</a:t>
            </a:r>
            <a:r>
              <a:rPr lang="en-US" sz="2000" b="1" dirty="0" smtClean="0"/>
              <a:t>, a virtual one, separating the integer part from the fractional one;</a:t>
            </a:r>
            <a:endParaRPr lang="ro-RO" sz="2000" b="1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106487"/>
            <a:ext cx="778119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A94AF-5674-4EAA-9FA3-7A1E9C4740CB}"/>
</file>

<file path=customXml/itemProps2.xml><?xml version="1.0" encoding="utf-8"?>
<ds:datastoreItem xmlns:ds="http://schemas.openxmlformats.org/officeDocument/2006/customXml" ds:itemID="{D9899ED7-D02B-4B01-97B3-36F7439CE89D}"/>
</file>

<file path=customXml/itemProps3.xml><?xml version="1.0" encoding="utf-8"?>
<ds:datastoreItem xmlns:ds="http://schemas.openxmlformats.org/officeDocument/2006/customXml" ds:itemID="{D34674FA-8B98-4A17-8EE4-61378641EA43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6266</TotalTime>
  <Words>452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Internal representations of numbers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Microsoft account</cp:lastModifiedBy>
  <cp:revision>101</cp:revision>
  <dcterms:created xsi:type="dcterms:W3CDTF">2017-10-08T16:17:14Z</dcterms:created>
  <dcterms:modified xsi:type="dcterms:W3CDTF">2023-11-06T16:12:52Z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