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91" r:id="rId11"/>
    <p:sldId id="267" r:id="rId12"/>
    <p:sldId id="268" r:id="rId13"/>
    <p:sldId id="290" r:id="rId14"/>
    <p:sldId id="285" r:id="rId15"/>
    <p:sldId id="292" r:id="rId16"/>
    <p:sldId id="282" r:id="rId17"/>
    <p:sldId id="289" r:id="rId18"/>
    <p:sldId id="270" r:id="rId19"/>
    <p:sldId id="283" r:id="rId20"/>
    <p:sldId id="277" r:id="rId21"/>
    <p:sldId id="271" r:id="rId22"/>
    <p:sldId id="287" r:id="rId23"/>
    <p:sldId id="288" r:id="rId24"/>
    <p:sldId id="272" r:id="rId25"/>
    <p:sldId id="274" r:id="rId26"/>
    <p:sldId id="26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78" d="100"/>
          <a:sy n="78" d="100"/>
        </p:scale>
        <p:origin x="6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First-order (predicate) Logic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EXAMPLE 1</a:t>
            </a:r>
            <a:r>
              <a:rPr lang="en-US" sz="2000" b="1" cap="none" dirty="0" smtClean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EXAMPLE 1</a:t>
            </a:r>
            <a:r>
              <a:rPr lang="en-US" sz="2400" cap="none" smtClean="0"/>
              <a:t> – </a:t>
            </a:r>
            <a:r>
              <a:rPr lang="en-US" sz="2000" b="1" cap="none" smtClean="0"/>
              <a:t>BUILDING DEDUCTIONS (LECTURE</a:t>
            </a:r>
            <a:r>
              <a:rPr lang="en-US" sz="2000" cap="none" smtClean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3</a:t>
            </a:r>
            <a:r>
              <a:rPr lang="en-US" sz="2200" b="1" cap="none" dirty="0" smtClean="0"/>
              <a:t>: </a:t>
            </a:r>
            <a:r>
              <a:rPr lang="ro-RO" sz="2200" cap="none" dirty="0" smtClean="0"/>
              <a:t>S</a:t>
            </a:r>
            <a:r>
              <a:rPr lang="ro-RO" sz="2200" b="1" cap="none" dirty="0" smtClean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Theorems</a:t>
            </a:r>
            <a:endParaRPr lang="en-US" sz="2400" b="1" u="sng" dirty="0"/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ro-RO" sz="2400" b="1" u="sng" cap="none" smtClean="0"/>
              <a:t>THE SEMANTICS OF FIRST-ORDER LOGIC</a:t>
            </a:r>
            <a:r>
              <a:rPr lang="en-US" sz="2400" b="1" i="1" cap="none" smtClean="0"/>
              <a:t/>
            </a:r>
            <a:br>
              <a:rPr lang="en-US" sz="2400" b="1" i="1" cap="none" smtClean="0"/>
            </a:br>
            <a:endParaRPr lang="en-US" sz="2400" cap="none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 smtClean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7467600" cy="487375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Definitions (semantic concepts)</a:t>
            </a:r>
            <a:endParaRPr lang="en-US" sz="2400" b="1" u="sng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 smtClean="0"/>
              <a:t>LOGICAL EQUIVALENCES IN PREDICATE LOGIC</a:t>
            </a:r>
            <a:r>
              <a:rPr lang="en-US" sz="2000" b="1" i="1" cap="none" smtClean="0"/>
              <a:t/>
            </a:r>
            <a:br>
              <a:rPr lang="en-US" sz="2000" b="1" i="1" cap="none" smtClean="0"/>
            </a:br>
            <a:endParaRPr lang="en-US" sz="2000" cap="none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 smtClean="0"/>
              <a:t>Distributive laws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 smtClean="0"/>
              <a:t>Example 6</a:t>
            </a:r>
            <a:endParaRPr lang="en-US" sz="2800" b="1" u="sng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PROPERTIES OF FIRST-ORDER LOGIC</a:t>
            </a:r>
            <a:r>
              <a:rPr lang="en-US" sz="2400" u="sng" cap="none" smtClean="0"/>
              <a:t>:</a:t>
            </a:r>
            <a:br>
              <a:rPr lang="en-US" sz="2400" u="sng" cap="none" smtClean="0"/>
            </a:br>
            <a:r>
              <a:rPr lang="en-US" cap="none" smtClean="0"/>
              <a:t> </a:t>
            </a:r>
            <a:r>
              <a:rPr lang="en-US" sz="1800" b="1" cap="none" smtClean="0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 smtClean="0"/>
              <a:t>The axioms </a:t>
            </a:r>
            <a:r>
              <a:rPr lang="en-US" sz="2800" b="1" u="sng" dirty="0" smtClean="0"/>
              <a:t>that</a:t>
            </a:r>
            <a:r>
              <a:rPr lang="ro-RO" sz="2800" b="1" u="sng" dirty="0" smtClean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 smtClean="0"/>
              <a:t>AXIOMATIC SYSTEM OF PREDICATE LOGIC       </a:t>
            </a:r>
            <a:endParaRPr lang="en-US" sz="1800" b="1" u="sng" cap="none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SYSTEM </a:t>
            </a:r>
            <a:r>
              <a:rPr lang="en-US" sz="2000" cap="none" dirty="0" smtClean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 smtClean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 smtClean="0"/>
              <a:t>EXAMPLE 1</a:t>
            </a:r>
            <a:r>
              <a:rPr lang="en-US" sz="2000" b="1" cap="none" smtClean="0"/>
              <a:t> – MODELING REASONING</a:t>
            </a:r>
            <a:endParaRPr lang="ro-RO" sz="2000" b="1" cap="none" smtClean="0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45FE2A-46E0-4722-8208-F46234E59CCD}"/>
</file>

<file path=customXml/itemProps2.xml><?xml version="1.0" encoding="utf-8"?>
<ds:datastoreItem xmlns:ds="http://schemas.openxmlformats.org/officeDocument/2006/customXml" ds:itemID="{D7DC54F7-9AB5-497F-996C-A7F052BB26AF}"/>
</file>

<file path=customXml/itemProps3.xml><?xml version="1.0" encoding="utf-8"?>
<ds:datastoreItem xmlns:ds="http://schemas.openxmlformats.org/officeDocument/2006/customXml" ds:itemID="{81FF88BE-3C28-43FE-A516-4DD4E7CD3669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4693555</TotalTime>
  <Words>109</Words>
  <Application>Microsoft Office PowerPoint</Application>
  <PresentationFormat>On-screen Show (4:3)</PresentationFormat>
  <Paragraphs>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Arabic Typesetting</vt:lpstr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LOGICAL EQUIVALENCES IN PREDICATE LOGIC </vt:lpstr>
      <vt:lpstr>Example 5</vt:lpstr>
      <vt:lpstr>Example 5 (contd.)</vt:lpstr>
      <vt:lpstr>Distributive laws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Microsoft account</cp:lastModifiedBy>
  <cp:revision>124</cp:revision>
  <dcterms:created xsi:type="dcterms:W3CDTF">2017-10-28T06:03:07Z</dcterms:created>
  <dcterms:modified xsi:type="dcterms:W3CDTF">2023-11-01T20:21:37Z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