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0" r:id="rId6"/>
    <p:sldId id="257" r:id="rId7"/>
    <p:sldId id="261" r:id="rId8"/>
    <p:sldId id="262" r:id="rId9"/>
    <p:sldId id="286" r:id="rId10"/>
    <p:sldId id="264" r:id="rId11"/>
    <p:sldId id="277" r:id="rId12"/>
    <p:sldId id="290" r:id="rId13"/>
    <p:sldId id="296" r:id="rId14"/>
    <p:sldId id="272" r:id="rId15"/>
    <p:sldId id="273" r:id="rId16"/>
    <p:sldId id="274" r:id="rId17"/>
    <p:sldId id="276" r:id="rId18"/>
    <p:sldId id="287" r:id="rId19"/>
    <p:sldId id="265" r:id="rId20"/>
    <p:sldId id="266" r:id="rId21"/>
    <p:sldId id="267" r:id="rId22"/>
    <p:sldId id="292" r:id="rId23"/>
    <p:sldId id="270" r:id="rId24"/>
    <p:sldId id="300" r:id="rId25"/>
    <p:sldId id="299" r:id="rId26"/>
    <p:sldId id="271" r:id="rId27"/>
    <p:sldId id="280" r:id="rId28"/>
    <p:sldId id="293" r:id="rId29"/>
    <p:sldId id="279" r:id="rId30"/>
    <p:sldId id="278" r:id="rId31"/>
    <p:sldId id="30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2849" autoAdjust="0"/>
  </p:normalViewPr>
  <p:slideViewPr>
    <p:cSldViewPr>
      <p:cViewPr varScale="1">
        <p:scale>
          <a:sx n="79" d="100"/>
          <a:sy n="79" d="100"/>
        </p:scale>
        <p:origin x="153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2. Modeling reasoning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83692" y="1143000"/>
            <a:ext cx="3657600" cy="33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6867"/>
            <a:ext cx="4543425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</a:t>
            </a:r>
            <a:r>
              <a:rPr lang="en-US" sz="2400" b="1" dirty="0" smtClean="0"/>
              <a:t> – general Resolution(contd.)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038600" cy="3609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14387"/>
            <a:ext cx="4191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70412"/>
            <a:ext cx="8305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IMPORTANT!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905000"/>
            <a:ext cx="848042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o-RO" sz="2000" b="1" i="1" u="sng" dirty="0" smtClean="0"/>
              <a:t>Algorithm</a:t>
            </a:r>
            <a:r>
              <a:rPr lang="en-US" sz="2000" b="1" dirty="0" smtClean="0"/>
              <a:t>:</a:t>
            </a:r>
            <a:r>
              <a:rPr lang="ro-RO" sz="2000" b="1" i="1" dirty="0" smtClean="0"/>
              <a:t> </a:t>
            </a:r>
            <a:r>
              <a:rPr lang="ro-RO" sz="2000" b="1" dirty="0" smtClean="0"/>
              <a:t>level-saturation-strategy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7787780" cy="540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</a:t>
            </a:r>
            <a:r>
              <a:rPr lang="en-US" sz="3200" b="1" dirty="0" smtClean="0"/>
              <a:t>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9" y="16050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/>
              <a:t>Example 6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5438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9378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6 </a:t>
            </a:r>
            <a:r>
              <a:rPr lang="en-US" dirty="0" smtClean="0"/>
              <a:t>(contd.)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139113" cy="449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1" y="823912"/>
            <a:ext cx="57150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8" y="1426368"/>
            <a:ext cx="6029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</a:t>
            </a:r>
            <a:r>
              <a:rPr lang="en-US" sz="2600" b="1" dirty="0"/>
              <a:t>8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458200" cy="471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"/>
            <a:ext cx="4114800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92909"/>
            <a:ext cx="1967972" cy="2776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28" y="609600"/>
            <a:ext cx="3491972" cy="117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990850"/>
            <a:ext cx="210502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671" y="1737411"/>
            <a:ext cx="3867150" cy="1131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268" y="3014662"/>
            <a:ext cx="2171700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5914557"/>
            <a:ext cx="7924800" cy="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 smtClean="0"/>
              <a:t>Algorithm</a:t>
            </a:r>
            <a:r>
              <a:rPr lang="en-US" sz="2400" b="1" u="sng" dirty="0" smtClean="0"/>
              <a:t>: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General_propositional_resolution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Theoretical Results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C138DE-21D3-44EA-B6B1-982A2C62822A}"/>
</file>

<file path=customXml/itemProps2.xml><?xml version="1.0" encoding="utf-8"?>
<ds:datastoreItem xmlns:ds="http://schemas.openxmlformats.org/officeDocument/2006/customXml" ds:itemID="{F2BB490E-9673-4658-AADF-0369902B3940}"/>
</file>

<file path=customXml/itemProps3.xml><?xml version="1.0" encoding="utf-8"?>
<ds:datastoreItem xmlns:ds="http://schemas.openxmlformats.org/officeDocument/2006/customXml" ds:itemID="{A8131BFC-F8A2-48E4-B877-5B0007919B24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5932</TotalTime>
  <Words>238</Words>
  <Application>Microsoft Office PowerPoint</Application>
  <PresentationFormat>On-screen Show (4:3)</PresentationFormat>
  <Paragraphs>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Resolution Proof Method</vt:lpstr>
      <vt:lpstr>DECISION PROBLEMS IN           PROPOSITIONAL/PREDICATE LOGIC</vt:lpstr>
      <vt:lpstr>Resolution Proof Method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IMPORTANT!</vt:lpstr>
      <vt:lpstr>Strategies and Refinements of Resolution</vt:lpstr>
      <vt:lpstr>Remarks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Example 6</vt:lpstr>
      <vt:lpstr>Example 6 (contd.)</vt:lpstr>
      <vt:lpstr>Linear Resolution (Loveland 1971)</vt:lpstr>
      <vt:lpstr>Theoretical results</vt:lpstr>
      <vt:lpstr>PowerPoint Presentation</vt:lpstr>
      <vt:lpstr>Special cases of linear resolution </vt:lpstr>
      <vt:lpstr>Example 8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147</cp:revision>
  <dcterms:created xsi:type="dcterms:W3CDTF">2017-11-14T13:30:18Z</dcterms:created>
  <dcterms:modified xsi:type="dcterms:W3CDTF">2023-11-14T16:36:45Z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