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62" r:id="rId8"/>
    <p:sldId id="287" r:id="rId9"/>
    <p:sldId id="263" r:id="rId10"/>
    <p:sldId id="266" r:id="rId11"/>
    <p:sldId id="265" r:id="rId12"/>
    <p:sldId id="26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4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January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January 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89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50" r:id="rId4"/>
    <p:sldLayoutId id="2147483751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6-PIqc4U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konzz/ReactWorkshop_cookerino_student_vers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AD0F6-A90A-482A-935F-F36D2F5AD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3" b="5003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2BA70-9565-4DED-9AB3-C27BEE421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en-SG">
                <a:solidFill>
                  <a:schemeClr val="bg1"/>
                </a:solidFill>
              </a:rPr>
              <a:t>React Web Development Workshop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1D408-9F65-4597-825D-22B51DCB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en-SG">
                <a:solidFill>
                  <a:schemeClr val="bg1"/>
                </a:solidFill>
              </a:rPr>
              <a:t>Instructors: </a:t>
            </a:r>
          </a:p>
          <a:p>
            <a:r>
              <a:rPr lang="en-SG">
                <a:solidFill>
                  <a:schemeClr val="bg1"/>
                </a:solidFill>
              </a:rPr>
              <a:t>Clarence </a:t>
            </a:r>
          </a:p>
          <a:p>
            <a:r>
              <a:rPr lang="en-SG">
                <a:solidFill>
                  <a:schemeClr val="bg1"/>
                </a:solidFill>
              </a:rPr>
              <a:t>WeiHong  </a:t>
            </a:r>
          </a:p>
        </p:txBody>
      </p:sp>
    </p:spTree>
    <p:extLst>
      <p:ext uri="{BB962C8B-B14F-4D97-AF65-F5344CB8AC3E}">
        <p14:creationId xmlns:p14="http://schemas.microsoft.com/office/powerpoint/2010/main" val="2256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F02E8-865D-4DC9-8AA3-10CF832CD7EE}"/>
              </a:ext>
            </a:extLst>
          </p:cNvPr>
          <p:cNvSpPr txBox="1">
            <a:spLocks/>
          </p:cNvSpPr>
          <p:nvPr/>
        </p:nvSpPr>
        <p:spPr>
          <a:xfrm>
            <a:off x="2638424" y="1240917"/>
            <a:ext cx="7448551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We all make mistakes in our lives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795D07-AE12-4F91-B01D-5E7758EDABE3}"/>
              </a:ext>
            </a:extLst>
          </p:cNvPr>
          <p:cNvSpPr txBox="1">
            <a:spLocks/>
          </p:cNvSpPr>
          <p:nvPr/>
        </p:nvSpPr>
        <p:spPr>
          <a:xfrm>
            <a:off x="2638423" y="2811780"/>
            <a:ext cx="7448551" cy="1234440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But the important thing is to learn from your mistakes </a:t>
            </a:r>
          </a:p>
        </p:txBody>
      </p:sp>
    </p:spTree>
    <p:extLst>
      <p:ext uri="{BB962C8B-B14F-4D97-AF65-F5344CB8AC3E}">
        <p14:creationId xmlns:p14="http://schemas.microsoft.com/office/powerpoint/2010/main" val="229333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F02E8-865D-4DC9-8AA3-10CF832CD7EE}"/>
              </a:ext>
            </a:extLst>
          </p:cNvPr>
          <p:cNvSpPr txBox="1">
            <a:spLocks/>
          </p:cNvSpPr>
          <p:nvPr/>
        </p:nvSpPr>
        <p:spPr>
          <a:xfrm>
            <a:off x="2638424" y="1240917"/>
            <a:ext cx="7448551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We all make mistakes in our lives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795D07-AE12-4F91-B01D-5E7758EDABE3}"/>
              </a:ext>
            </a:extLst>
          </p:cNvPr>
          <p:cNvSpPr txBox="1">
            <a:spLocks/>
          </p:cNvSpPr>
          <p:nvPr/>
        </p:nvSpPr>
        <p:spPr>
          <a:xfrm>
            <a:off x="2638423" y="2811780"/>
            <a:ext cx="7448551" cy="1234440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But the important thing is to learn from your mistakes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14C2B6-0FCC-4928-B355-54F14F88C2F1}"/>
              </a:ext>
            </a:extLst>
          </p:cNvPr>
          <p:cNvSpPr txBox="1">
            <a:spLocks/>
          </p:cNvSpPr>
          <p:nvPr/>
        </p:nvSpPr>
        <p:spPr>
          <a:xfrm>
            <a:off x="2638422" y="4046220"/>
            <a:ext cx="7448551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58C71D-F253-4700-AB57-44C60E4A1A88}"/>
              </a:ext>
            </a:extLst>
          </p:cNvPr>
          <p:cNvSpPr txBox="1">
            <a:spLocks/>
          </p:cNvSpPr>
          <p:nvPr/>
        </p:nvSpPr>
        <p:spPr>
          <a:xfrm>
            <a:off x="2638422" y="3765423"/>
            <a:ext cx="7448551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I am your mistake </a:t>
            </a:r>
          </a:p>
        </p:txBody>
      </p:sp>
    </p:spTree>
    <p:extLst>
      <p:ext uri="{BB962C8B-B14F-4D97-AF65-F5344CB8AC3E}">
        <p14:creationId xmlns:p14="http://schemas.microsoft.com/office/powerpoint/2010/main" val="360398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9FCB-BF46-4CB4-BD9E-8E06D066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63612"/>
            <a:ext cx="10241280" cy="1234440"/>
          </a:xfrm>
        </p:spPr>
        <p:txBody>
          <a:bodyPr/>
          <a:lstStyle/>
          <a:p>
            <a:r>
              <a:rPr lang="en-SG" dirty="0"/>
              <a:t>KINGs of the web at the moment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5CF60E-ED2E-402A-87B4-20557F531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99" y="4449205"/>
            <a:ext cx="2497775" cy="53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52716C7-3D1C-4BC2-9C1B-2D3BE203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1" y="2941119"/>
            <a:ext cx="1107073" cy="112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Apple Logo PNG Transparent &amp; SVG Vector - Freebie Supply">
            <a:extLst>
              <a:ext uri="{FF2B5EF4-FFF2-40B4-BE49-F238E27FC236}">
                <a16:creationId xmlns:a16="http://schemas.microsoft.com/office/drawing/2014/main" id="{C47942E3-A695-4790-9285-DDAB816C5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84" y="2659533"/>
            <a:ext cx="1410737" cy="140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8AB19923-8862-4E7D-87C2-5DB9F3D15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02" y="2040443"/>
            <a:ext cx="2350452" cy="16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Angular - PRESS KIT">
            <a:extLst>
              <a:ext uri="{FF2B5EF4-FFF2-40B4-BE49-F238E27FC236}">
                <a16:creationId xmlns:a16="http://schemas.microsoft.com/office/drawing/2014/main" id="{36D0F47A-9E65-435A-82E4-6C0CD8FD7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142" y="1942716"/>
            <a:ext cx="1759585" cy="175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0BD2B995-955C-49E6-ABFD-FA5B3DE6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06" y="4178134"/>
            <a:ext cx="1312030" cy="113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8B02837-FF90-41E9-969E-E73B80A11F42}"/>
              </a:ext>
            </a:extLst>
          </p:cNvPr>
          <p:cNvSpPr txBox="1">
            <a:spLocks/>
          </p:cNvSpPr>
          <p:nvPr/>
        </p:nvSpPr>
        <p:spPr>
          <a:xfrm>
            <a:off x="7530928" y="3305875"/>
            <a:ext cx="2242185" cy="5384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600" dirty="0"/>
              <a:t>React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884EFAA-5D1C-49A8-9F25-05F6AAD4508B}"/>
              </a:ext>
            </a:extLst>
          </p:cNvPr>
          <p:cNvSpPr txBox="1">
            <a:spLocks/>
          </p:cNvSpPr>
          <p:nvPr/>
        </p:nvSpPr>
        <p:spPr>
          <a:xfrm>
            <a:off x="9042336" y="3306979"/>
            <a:ext cx="2242185" cy="5384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600" dirty="0"/>
              <a:t>Angular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CAF988F-5EB7-4BE1-A5E4-BCE4E4AE8054}"/>
              </a:ext>
            </a:extLst>
          </p:cNvPr>
          <p:cNvSpPr txBox="1">
            <a:spLocks/>
          </p:cNvSpPr>
          <p:nvPr/>
        </p:nvSpPr>
        <p:spPr>
          <a:xfrm>
            <a:off x="8604858" y="5109334"/>
            <a:ext cx="2242185" cy="5384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600" dirty="0"/>
              <a:t>Vue</a:t>
            </a:r>
          </a:p>
        </p:txBody>
      </p:sp>
    </p:spTree>
    <p:extLst>
      <p:ext uri="{BB962C8B-B14F-4D97-AF65-F5344CB8AC3E}">
        <p14:creationId xmlns:p14="http://schemas.microsoft.com/office/powerpoint/2010/main" val="215452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304C-0A3E-4678-9F30-9E71B0B3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100 seconds of React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831D7-157E-480D-976E-D703B5AC9A1F}"/>
              </a:ext>
            </a:extLst>
          </p:cNvPr>
          <p:cNvSpPr txBox="1"/>
          <p:nvPr/>
        </p:nvSpPr>
        <p:spPr>
          <a:xfrm>
            <a:off x="1371600" y="2114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https://www.youtube.com/watch?v=Tn6-PIqc4UM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25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50F9-EB8C-4DCD-AB80-C0CE602D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talked about in the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B120-3947-4A56-B4F9-C778DFBD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Components as functions </a:t>
            </a:r>
          </a:p>
          <a:p>
            <a:r>
              <a:rPr lang="en-SG" dirty="0"/>
              <a:t>Passing in data by props</a:t>
            </a:r>
          </a:p>
          <a:p>
            <a:r>
              <a:rPr lang="en-SG" dirty="0"/>
              <a:t>State using </a:t>
            </a:r>
            <a:r>
              <a:rPr lang="en-SG" dirty="0" err="1"/>
              <a:t>useState</a:t>
            </a:r>
            <a:r>
              <a:rPr lang="en-SG" dirty="0"/>
              <a:t> hook </a:t>
            </a:r>
          </a:p>
          <a:p>
            <a:r>
              <a:rPr lang="en-SG" dirty="0"/>
              <a:t>React will react </a:t>
            </a:r>
          </a:p>
        </p:txBody>
      </p:sp>
    </p:spTree>
    <p:extLst>
      <p:ext uri="{BB962C8B-B14F-4D97-AF65-F5344CB8AC3E}">
        <p14:creationId xmlns:p14="http://schemas.microsoft.com/office/powerpoint/2010/main" val="22378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3489-9E18-4FAD-9AE6-9B7AEBD0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57628"/>
            <a:ext cx="10241280" cy="1234440"/>
          </a:xfrm>
        </p:spPr>
        <p:txBody>
          <a:bodyPr/>
          <a:lstStyle/>
          <a:p>
            <a:r>
              <a:rPr lang="en-SG" dirty="0"/>
              <a:t>Lets go on to create a new react application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60CD1-BED5-4E7A-A5C9-FCA17F3D55E1}"/>
              </a:ext>
            </a:extLst>
          </p:cNvPr>
          <p:cNvSpPr txBox="1"/>
          <p:nvPr/>
        </p:nvSpPr>
        <p:spPr>
          <a:xfrm>
            <a:off x="1295400" y="3858310"/>
            <a:ext cx="952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https://github.com/Reckonzz/ReactWorkshop_cookerino_student_version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188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5FCA-0734-4B66-924F-3196345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2194560"/>
            <a:ext cx="10241280" cy="1234440"/>
          </a:xfrm>
        </p:spPr>
        <p:txBody>
          <a:bodyPr/>
          <a:lstStyle/>
          <a:p>
            <a:r>
              <a:rPr lang="en-SG" dirty="0"/>
              <a:t>Fundamentals of </a:t>
            </a:r>
            <a:r>
              <a:rPr lang="en-SG" dirty="0" err="1"/>
              <a:t>javascript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22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B2CA-7EA3-46F2-A2A2-026155E8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Defining variables: giving names to things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E4E3-8731-49F0-A2DB-49143E58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var</a:t>
            </a:r>
          </a:p>
          <a:p>
            <a:r>
              <a:rPr lang="en-SG" dirty="0"/>
              <a:t>let </a:t>
            </a:r>
          </a:p>
          <a:p>
            <a:r>
              <a:rPr lang="en-SG" dirty="0" err="1"/>
              <a:t>const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051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Difference of “var” vs “let” vs “const” in Javascript | by Megan Lo |  The Startup | Medium">
            <a:extLst>
              <a:ext uri="{FF2B5EF4-FFF2-40B4-BE49-F238E27FC236}">
                <a16:creationId xmlns:a16="http://schemas.microsoft.com/office/drawing/2014/main" id="{18430F5C-AC19-44C6-86A6-E9DCC820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98859"/>
            <a:ext cx="7800975" cy="58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5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7DFA-8776-4A72-8C67-F5576002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Javascript</a:t>
            </a:r>
            <a:r>
              <a:rPr lang="en-SG" dirty="0"/>
              <a:t> syntax to know: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ACA6-0346-464A-BBDD-4B581B36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array lets you store multiple values (similar to a list in python)</a:t>
            </a:r>
          </a:p>
          <a:p>
            <a:r>
              <a:rPr lang="en-SG" dirty="0"/>
              <a:t>let </a:t>
            </a:r>
            <a:r>
              <a:rPr lang="en-SG" dirty="0" err="1"/>
              <a:t>someArray</a:t>
            </a:r>
            <a:r>
              <a:rPr lang="en-SG" dirty="0"/>
              <a:t> = [1,2,3,4]</a:t>
            </a:r>
          </a:p>
          <a:p>
            <a:endParaRPr lang="en-S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CF40AF-4063-409B-ACB5-435DDA2760C4}"/>
              </a:ext>
            </a:extLst>
          </p:cNvPr>
          <p:cNvCxnSpPr>
            <a:cxnSpLocks/>
          </p:cNvCxnSpPr>
          <p:nvPr/>
        </p:nvCxnSpPr>
        <p:spPr>
          <a:xfrm flipV="1">
            <a:off x="3419475" y="2971800"/>
            <a:ext cx="1143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AEE607-B9AA-4F6A-8489-A20957FC00A6}"/>
              </a:ext>
            </a:extLst>
          </p:cNvPr>
          <p:cNvSpPr txBox="1"/>
          <p:nvPr/>
        </p:nvSpPr>
        <p:spPr>
          <a:xfrm>
            <a:off x="2476500" y="327660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Square brackets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F352CC-75B6-4C57-B7E1-6478ECCAD14E}"/>
              </a:ext>
            </a:extLst>
          </p:cNvPr>
          <p:cNvCxnSpPr>
            <a:cxnSpLocks/>
          </p:cNvCxnSpPr>
          <p:nvPr/>
        </p:nvCxnSpPr>
        <p:spPr>
          <a:xfrm flipV="1">
            <a:off x="3419475" y="2971800"/>
            <a:ext cx="100488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4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8CC6-0970-4A12-8BF1-DF53744C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194560"/>
            <a:ext cx="10241280" cy="1234440"/>
          </a:xfrm>
        </p:spPr>
        <p:txBody>
          <a:bodyPr/>
          <a:lstStyle/>
          <a:p>
            <a:r>
              <a:rPr lang="en-SG" dirty="0"/>
              <a:t>Let me tell you a story …</a:t>
            </a:r>
          </a:p>
        </p:txBody>
      </p:sp>
    </p:spTree>
    <p:extLst>
      <p:ext uri="{BB962C8B-B14F-4D97-AF65-F5344CB8AC3E}">
        <p14:creationId xmlns:p14="http://schemas.microsoft.com/office/powerpoint/2010/main" val="381533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2A53-8E92-4699-B08F-5FB188AA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Arrays are among us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600F64-91FA-4766-8C84-0695D1592B4F}"/>
              </a:ext>
            </a:extLst>
          </p:cNvPr>
          <p:cNvSpPr/>
          <p:nvPr/>
        </p:nvSpPr>
        <p:spPr>
          <a:xfrm>
            <a:off x="2828925" y="3019425"/>
            <a:ext cx="7753350" cy="27241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2" descr="24 Among Us Character SVG Among Us Shirt SVG Among Us Cup | Etsy in 2020 |  Cute patterns wallpaper, Print decals, Svg">
            <a:extLst>
              <a:ext uri="{FF2B5EF4-FFF2-40B4-BE49-F238E27FC236}">
                <a16:creationId xmlns:a16="http://schemas.microsoft.com/office/drawing/2014/main" id="{715039A4-AD1C-4FA4-9B10-B31117B4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t="15278" r="70444" b="63866"/>
          <a:stretch/>
        </p:blipFill>
        <p:spPr bwMode="auto">
          <a:xfrm>
            <a:off x="3350322" y="3466338"/>
            <a:ext cx="1190626" cy="1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24 Among Us Character SVG Among Us Shirt SVG Among Us Cup | Etsy in 2020 |  Cute patterns wallpaper, Print decals, Svg">
            <a:extLst>
              <a:ext uri="{FF2B5EF4-FFF2-40B4-BE49-F238E27FC236}">
                <a16:creationId xmlns:a16="http://schemas.microsoft.com/office/drawing/2014/main" id="{70963E32-852E-4D4A-AAF6-DCAAD770D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6" t="15139" r="53555" b="64005"/>
          <a:stretch/>
        </p:blipFill>
        <p:spPr bwMode="auto">
          <a:xfrm>
            <a:off x="4705350" y="3466338"/>
            <a:ext cx="1190626" cy="1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24 Among Us Character SVG Among Us Shirt SVG Among Us Cup | Etsy in 2020 |  Cute patterns wallpaper, Print decals, Svg">
            <a:extLst>
              <a:ext uri="{FF2B5EF4-FFF2-40B4-BE49-F238E27FC236}">
                <a16:creationId xmlns:a16="http://schemas.microsoft.com/office/drawing/2014/main" id="{14A642B8-42B4-471B-A823-2E070E1AC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t="15000" r="36110" b="64144"/>
          <a:stretch/>
        </p:blipFill>
        <p:spPr bwMode="auto">
          <a:xfrm>
            <a:off x="6099620" y="3466338"/>
            <a:ext cx="1190626" cy="1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24 Among Us Character SVG Among Us Shirt SVG Among Us Cup | Etsy in 2020 |  Cute patterns wallpaper, Print decals, Svg">
            <a:extLst>
              <a:ext uri="{FF2B5EF4-FFF2-40B4-BE49-F238E27FC236}">
                <a16:creationId xmlns:a16="http://schemas.microsoft.com/office/drawing/2014/main" id="{CA403A01-1D17-4B5E-B0E8-D3E51B12C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4" t="15139" r="18777" b="64005"/>
          <a:stretch/>
        </p:blipFill>
        <p:spPr bwMode="auto">
          <a:xfrm>
            <a:off x="7454648" y="3466338"/>
            <a:ext cx="1190626" cy="1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24 Among Us Character SVG Among Us Shirt SVG Among Us Cup | Etsy in 2020 |  Cute patterns wallpaper, Print decals, Svg">
            <a:extLst>
              <a:ext uri="{FF2B5EF4-FFF2-40B4-BE49-F238E27FC236}">
                <a16:creationId xmlns:a16="http://schemas.microsoft.com/office/drawing/2014/main" id="{1089CB40-CC32-45B5-BC77-44E2982E9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9" t="39572" r="70762" b="39572"/>
          <a:stretch/>
        </p:blipFill>
        <p:spPr bwMode="auto">
          <a:xfrm>
            <a:off x="8809676" y="3466338"/>
            <a:ext cx="1190626" cy="1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CE9E85-7D87-4BF0-AA87-328CD25CFC27}"/>
              </a:ext>
            </a:extLst>
          </p:cNvPr>
          <p:cNvSpPr txBox="1"/>
          <p:nvPr/>
        </p:nvSpPr>
        <p:spPr>
          <a:xfrm>
            <a:off x="3349771" y="5084117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3636B-A531-457D-A40A-0103C9CD63A0}"/>
              </a:ext>
            </a:extLst>
          </p:cNvPr>
          <p:cNvSpPr txBox="1"/>
          <p:nvPr/>
        </p:nvSpPr>
        <p:spPr>
          <a:xfrm>
            <a:off x="4705350" y="5084116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CE018-8197-462A-B38C-6B9860C49EEA}"/>
              </a:ext>
            </a:extLst>
          </p:cNvPr>
          <p:cNvSpPr txBox="1"/>
          <p:nvPr/>
        </p:nvSpPr>
        <p:spPr>
          <a:xfrm>
            <a:off x="6110287" y="5084115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B2117-0DB3-432A-A1C6-08DEBC8BD87B}"/>
              </a:ext>
            </a:extLst>
          </p:cNvPr>
          <p:cNvSpPr txBox="1"/>
          <p:nvPr/>
        </p:nvSpPr>
        <p:spPr>
          <a:xfrm>
            <a:off x="7454648" y="5084114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AECB6-053D-48D0-A2F0-52936F6F1C35}"/>
              </a:ext>
            </a:extLst>
          </p:cNvPr>
          <p:cNvSpPr txBox="1"/>
          <p:nvPr/>
        </p:nvSpPr>
        <p:spPr>
          <a:xfrm>
            <a:off x="8799009" y="5084113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4A8D6-15DF-4527-B236-22267C858816}"/>
              </a:ext>
            </a:extLst>
          </p:cNvPr>
          <p:cNvSpPr txBox="1"/>
          <p:nvPr/>
        </p:nvSpPr>
        <p:spPr>
          <a:xfrm>
            <a:off x="885825" y="5084113"/>
            <a:ext cx="1679001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691D4-A27F-43F9-9FAC-D29E8C4F7112}"/>
              </a:ext>
            </a:extLst>
          </p:cNvPr>
          <p:cNvSpPr txBox="1"/>
          <p:nvPr/>
        </p:nvSpPr>
        <p:spPr>
          <a:xfrm>
            <a:off x="885825" y="3950642"/>
            <a:ext cx="1668017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elements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9B9E74-1F99-4522-8587-C6ACD660FFF5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553842" y="4181475"/>
            <a:ext cx="796480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222F07-BEF2-49D2-BE98-FDBA2031B1F9}"/>
              </a:ext>
            </a:extLst>
          </p:cNvPr>
          <p:cNvCxnSpPr>
            <a:cxnSpLocks/>
          </p:cNvCxnSpPr>
          <p:nvPr/>
        </p:nvCxnSpPr>
        <p:spPr>
          <a:xfrm>
            <a:off x="2564826" y="5314945"/>
            <a:ext cx="796480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E9D907-DC70-4C6E-A591-B68A549999AF}"/>
              </a:ext>
            </a:extLst>
          </p:cNvPr>
          <p:cNvSpPr txBox="1"/>
          <p:nvPr/>
        </p:nvSpPr>
        <p:spPr>
          <a:xfrm>
            <a:off x="1295049" y="2188326"/>
            <a:ext cx="5686776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(define variable) let </a:t>
            </a:r>
            <a:r>
              <a:rPr lang="en-SG" sz="2400" dirty="0" err="1">
                <a:solidFill>
                  <a:schemeClr val="bg1"/>
                </a:solidFill>
              </a:rPr>
              <a:t>amongUsArray</a:t>
            </a:r>
            <a:r>
              <a:rPr lang="en-SG" sz="2400" dirty="0">
                <a:solidFill>
                  <a:schemeClr val="bg1"/>
                </a:solidFill>
              </a:rPr>
              <a:t> =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1DBE47-5E69-4F8A-B802-4581D4E8BCE0}"/>
              </a:ext>
            </a:extLst>
          </p:cNvPr>
          <p:cNvCxnSpPr>
            <a:cxnSpLocks/>
            <a:stCxn id="19" idx="3"/>
            <a:endCxn id="4" idx="0"/>
          </p:cNvCxnSpPr>
          <p:nvPr/>
        </p:nvCxnSpPr>
        <p:spPr>
          <a:xfrm flipH="1">
            <a:off x="6705600" y="2419159"/>
            <a:ext cx="276225" cy="60026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3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1CBA-6B00-4BBC-9D18-CC89FAEB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Javascript</a:t>
            </a:r>
            <a:r>
              <a:rPr lang="en-SG" dirty="0"/>
              <a:t> syntax to know: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B65B-D026-45A8-A278-3AC5DD86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javascript</a:t>
            </a:r>
            <a:r>
              <a:rPr lang="en-SG" dirty="0"/>
              <a:t> uses arrow functions </a:t>
            </a:r>
          </a:p>
          <a:p>
            <a:pPr marL="0" indent="0">
              <a:buNone/>
            </a:pPr>
            <a:r>
              <a:rPr lang="en-SG" dirty="0"/>
              <a:t>let </a:t>
            </a:r>
            <a:r>
              <a:rPr lang="en-SG" dirty="0" err="1"/>
              <a:t>aFunction</a:t>
            </a:r>
            <a:r>
              <a:rPr lang="en-SG" dirty="0"/>
              <a:t> = (parameters) =&gt;{</a:t>
            </a:r>
          </a:p>
          <a:p>
            <a:pPr marL="0" indent="0">
              <a:buNone/>
            </a:pPr>
            <a:r>
              <a:rPr lang="en-SG" dirty="0"/>
              <a:t>    // do something here </a:t>
            </a:r>
          </a:p>
          <a:p>
            <a:pPr marL="0" indent="0">
              <a:buNone/>
            </a:pPr>
            <a:r>
              <a:rPr lang="en-SG" dirty="0"/>
              <a:t>} </a:t>
            </a:r>
          </a:p>
          <a:p>
            <a:pPr marL="0" indent="0">
              <a:buNone/>
            </a:pPr>
            <a:r>
              <a:rPr lang="en-SG" dirty="0"/>
              <a:t>3 parts: </a:t>
            </a:r>
          </a:p>
          <a:p>
            <a:pPr marL="0" indent="0">
              <a:buNone/>
            </a:pPr>
            <a:r>
              <a:rPr lang="en-SG" dirty="0"/>
              <a:t>- Declare the function </a:t>
            </a:r>
          </a:p>
          <a:p>
            <a:pPr marL="0" indent="0">
              <a:buNone/>
            </a:pPr>
            <a:r>
              <a:rPr lang="en-SG" dirty="0"/>
              <a:t>- What are the parameters </a:t>
            </a:r>
          </a:p>
          <a:p>
            <a:pPr marL="0" indent="0">
              <a:buNone/>
            </a:pPr>
            <a:r>
              <a:rPr lang="en-SG" dirty="0"/>
              <a:t>- What do I do in this function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700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824060-6428-49A7-8E06-A77849E5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057" y="2531540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SG" dirty="0" err="1"/>
              <a:t>const</a:t>
            </a:r>
            <a:r>
              <a:rPr lang="en-SG" dirty="0"/>
              <a:t> </a:t>
            </a:r>
            <a:r>
              <a:rPr lang="en-SG" dirty="0" err="1"/>
              <a:t>addHat</a:t>
            </a:r>
            <a:r>
              <a:rPr lang="en-SG" dirty="0"/>
              <a:t> = (</a:t>
            </a:r>
            <a:r>
              <a:rPr lang="en-SG" dirty="0" err="1"/>
              <a:t>amongUsCharacter</a:t>
            </a:r>
            <a:r>
              <a:rPr lang="en-SG" dirty="0"/>
              <a:t>) =&gt; {</a:t>
            </a:r>
          </a:p>
          <a:p>
            <a:pPr marL="0" indent="0">
              <a:buNone/>
            </a:pPr>
            <a:r>
              <a:rPr lang="en-SG" dirty="0"/>
              <a:t>    let </a:t>
            </a:r>
            <a:r>
              <a:rPr lang="en-SG" dirty="0" err="1"/>
              <a:t>partyAnimal</a:t>
            </a:r>
            <a:r>
              <a:rPr lang="en-SG" dirty="0"/>
              <a:t> = </a:t>
            </a:r>
            <a:r>
              <a:rPr lang="en-SG" dirty="0" err="1"/>
              <a:t>amongUsCharacter.add</a:t>
            </a:r>
            <a:r>
              <a:rPr lang="en-SG" dirty="0"/>
              <a:t>(hat)</a:t>
            </a:r>
          </a:p>
          <a:p>
            <a:pPr marL="0" indent="0">
              <a:buNone/>
            </a:pPr>
            <a:r>
              <a:rPr lang="en-SG" dirty="0"/>
              <a:t>    return </a:t>
            </a:r>
            <a:r>
              <a:rPr lang="en-SG" dirty="0" err="1"/>
              <a:t>partyAnimal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5040D-7C3B-4709-9A3B-E946ABC02DE0}"/>
              </a:ext>
            </a:extLst>
          </p:cNvPr>
          <p:cNvSpPr txBox="1"/>
          <p:nvPr/>
        </p:nvSpPr>
        <p:spPr>
          <a:xfrm>
            <a:off x="199673" y="1683501"/>
            <a:ext cx="8477601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Takes in a character as an input or parameter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EFB1C9-0B6F-4709-B1AF-43F13E82A2B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438474" y="2145166"/>
            <a:ext cx="576438" cy="36943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4856EE-83F2-4EE2-991E-2A772980CFFD}"/>
              </a:ext>
            </a:extLst>
          </p:cNvPr>
          <p:cNvSpPr txBox="1"/>
          <p:nvPr/>
        </p:nvSpPr>
        <p:spPr>
          <a:xfrm>
            <a:off x="7210336" y="4343606"/>
            <a:ext cx="2933876" cy="15696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Add a hat to the character and assign it to a new variable 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1E1B3B-E906-4D3E-9460-C71CBB1E1090}"/>
              </a:ext>
            </a:extLst>
          </p:cNvPr>
          <p:cNvCxnSpPr>
            <a:cxnSpLocks/>
          </p:cNvCxnSpPr>
          <p:nvPr/>
        </p:nvCxnSpPr>
        <p:spPr>
          <a:xfrm flipH="1" flipV="1">
            <a:off x="7667625" y="3400425"/>
            <a:ext cx="1009649" cy="97820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F4DBF0-94EA-4C97-828D-9A5BB86E8F69}"/>
              </a:ext>
            </a:extLst>
          </p:cNvPr>
          <p:cNvCxnSpPr>
            <a:cxnSpLocks/>
          </p:cNvCxnSpPr>
          <p:nvPr/>
        </p:nvCxnSpPr>
        <p:spPr>
          <a:xfrm flipH="1" flipV="1">
            <a:off x="3229547" y="4029075"/>
            <a:ext cx="1009649" cy="97820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6F7D75-0954-45F7-B222-D343BB626357}"/>
              </a:ext>
            </a:extLst>
          </p:cNvPr>
          <p:cNvSpPr txBox="1"/>
          <p:nvPr/>
        </p:nvSpPr>
        <p:spPr>
          <a:xfrm>
            <a:off x="2857324" y="5007278"/>
            <a:ext cx="2933876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return this new excitable character as an output 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E851AC-5539-4FFF-844E-C8D99617AB78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305675" y="1233144"/>
            <a:ext cx="795293" cy="128145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F33E06-29D4-4737-88F7-3EB812AB7A78}"/>
              </a:ext>
            </a:extLst>
          </p:cNvPr>
          <p:cNvSpPr txBox="1"/>
          <p:nvPr/>
        </p:nvSpPr>
        <p:spPr>
          <a:xfrm>
            <a:off x="8100968" y="1002311"/>
            <a:ext cx="3643357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Uses an arrow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1A7475-48B2-4D87-9DCC-07F2BB5C961C}"/>
              </a:ext>
            </a:extLst>
          </p:cNvPr>
          <p:cNvCxnSpPr>
            <a:cxnSpLocks/>
          </p:cNvCxnSpPr>
          <p:nvPr/>
        </p:nvCxnSpPr>
        <p:spPr>
          <a:xfrm flipH="1">
            <a:off x="7593829" y="2539236"/>
            <a:ext cx="1540734" cy="2061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1A65C4-46E8-42F9-B959-2C7DEB7E52C5}"/>
              </a:ext>
            </a:extLst>
          </p:cNvPr>
          <p:cNvSpPr txBox="1"/>
          <p:nvPr/>
        </p:nvSpPr>
        <p:spPr>
          <a:xfrm>
            <a:off x="9134563" y="2017220"/>
            <a:ext cx="2501339" cy="19389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Encloses in curly bracket for function with more than one line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7641ECFD-438C-4D40-8E32-9A25AB74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85836"/>
            <a:ext cx="10241280" cy="1234440"/>
          </a:xfrm>
        </p:spPr>
        <p:txBody>
          <a:bodyPr/>
          <a:lstStyle/>
          <a:p>
            <a:r>
              <a:rPr lang="en-SG" dirty="0"/>
              <a:t>Example Function</a:t>
            </a:r>
          </a:p>
        </p:txBody>
      </p:sp>
    </p:spTree>
    <p:extLst>
      <p:ext uri="{BB962C8B-B14F-4D97-AF65-F5344CB8AC3E}">
        <p14:creationId xmlns:p14="http://schemas.microsoft.com/office/powerpoint/2010/main" val="294046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20FF-C569-441D-A89A-8CB16C1D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Javascript</a:t>
            </a:r>
            <a:r>
              <a:rPr lang="en-SG" dirty="0"/>
              <a:t> syntax to know: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926B-3C5E-41B7-9182-3D020B54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Runs through all elements in an array and applies a function to each one of them, returns a new array </a:t>
            </a:r>
          </a:p>
          <a:p>
            <a:r>
              <a:rPr lang="en-SG" dirty="0"/>
              <a:t>let </a:t>
            </a:r>
            <a:r>
              <a:rPr lang="en-SG" dirty="0" err="1"/>
              <a:t>someArray</a:t>
            </a:r>
            <a:r>
              <a:rPr lang="en-SG" dirty="0"/>
              <a:t> = [1,2,3,4]</a:t>
            </a:r>
          </a:p>
          <a:p>
            <a:r>
              <a:rPr lang="en-SG" dirty="0"/>
              <a:t>let </a:t>
            </a:r>
            <a:r>
              <a:rPr lang="en-SG" dirty="0" err="1"/>
              <a:t>mappedArray</a:t>
            </a:r>
            <a:r>
              <a:rPr lang="en-SG" dirty="0"/>
              <a:t> = </a:t>
            </a:r>
            <a:r>
              <a:rPr lang="en-SG" dirty="0" err="1"/>
              <a:t>someArray.map</a:t>
            </a:r>
            <a:r>
              <a:rPr lang="en-SG" dirty="0"/>
              <a:t>( el =&gt; el*2)</a:t>
            </a:r>
          </a:p>
          <a:p>
            <a:r>
              <a:rPr lang="en-SG" dirty="0" err="1"/>
              <a:t>mappedArray</a:t>
            </a:r>
            <a:r>
              <a:rPr lang="en-SG" dirty="0"/>
              <a:t>// [2,4,6,8]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868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3A2C-AD83-4267-B83B-0C3ECBE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Tying it all together(recap our among Us array)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63EA-9F17-4A02-B632-F9A3F855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239C8-39E5-4B4C-8F14-2716210028B2}"/>
              </a:ext>
            </a:extLst>
          </p:cNvPr>
          <p:cNvSpPr/>
          <p:nvPr/>
        </p:nvSpPr>
        <p:spPr>
          <a:xfrm>
            <a:off x="2228850" y="3009900"/>
            <a:ext cx="7753350" cy="27241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2" descr="24 Among Us Character SVG Among Us Shirt SVG Among Us Cup | Etsy in 2020 |  Cute patterns wallpaper, Print decals, Svg">
            <a:extLst>
              <a:ext uri="{FF2B5EF4-FFF2-40B4-BE49-F238E27FC236}">
                <a16:creationId xmlns:a16="http://schemas.microsoft.com/office/drawing/2014/main" id="{8CE235AD-60E3-4DB1-9C83-D10079FFD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t="15278" r="70444" b="63866"/>
          <a:stretch/>
        </p:blipFill>
        <p:spPr bwMode="auto">
          <a:xfrm>
            <a:off x="2750247" y="3456813"/>
            <a:ext cx="1190626" cy="1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24 Among Us Character SVG Among Us Shirt SVG Among Us Cup | Etsy in 2020 |  Cute patterns wallpaper, Print decals, Svg">
            <a:extLst>
              <a:ext uri="{FF2B5EF4-FFF2-40B4-BE49-F238E27FC236}">
                <a16:creationId xmlns:a16="http://schemas.microsoft.com/office/drawing/2014/main" id="{2559005E-9D53-4A50-A559-79D88295E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6" t="15139" r="53555" b="64005"/>
          <a:stretch/>
        </p:blipFill>
        <p:spPr bwMode="auto">
          <a:xfrm>
            <a:off x="4105275" y="3456813"/>
            <a:ext cx="1190626" cy="1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24 Among Us Character SVG Among Us Shirt SVG Among Us Cup | Etsy in 2020 |  Cute patterns wallpaper, Print decals, Svg">
            <a:extLst>
              <a:ext uri="{FF2B5EF4-FFF2-40B4-BE49-F238E27FC236}">
                <a16:creationId xmlns:a16="http://schemas.microsoft.com/office/drawing/2014/main" id="{229F905A-C616-43D1-92BA-F2BB29B39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t="15000" r="36110" b="64144"/>
          <a:stretch/>
        </p:blipFill>
        <p:spPr bwMode="auto">
          <a:xfrm>
            <a:off x="5499545" y="3456813"/>
            <a:ext cx="1190626" cy="1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24 Among Us Character SVG Among Us Shirt SVG Among Us Cup | Etsy in 2020 |  Cute patterns wallpaper, Print decals, Svg">
            <a:extLst>
              <a:ext uri="{FF2B5EF4-FFF2-40B4-BE49-F238E27FC236}">
                <a16:creationId xmlns:a16="http://schemas.microsoft.com/office/drawing/2014/main" id="{DC076851-C72E-4820-8A73-C6ECC2433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4" t="15139" r="18777" b="64005"/>
          <a:stretch/>
        </p:blipFill>
        <p:spPr bwMode="auto">
          <a:xfrm>
            <a:off x="6854573" y="3456813"/>
            <a:ext cx="1190626" cy="1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24 Among Us Character SVG Among Us Shirt SVG Among Us Cup | Etsy in 2020 |  Cute patterns wallpaper, Print decals, Svg">
            <a:extLst>
              <a:ext uri="{FF2B5EF4-FFF2-40B4-BE49-F238E27FC236}">
                <a16:creationId xmlns:a16="http://schemas.microsoft.com/office/drawing/2014/main" id="{01A7DBCA-5339-475F-AEF8-14D3A4DFF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5" t="39572" r="18386" b="39572"/>
          <a:stretch/>
        </p:blipFill>
        <p:spPr bwMode="auto">
          <a:xfrm>
            <a:off x="8209601" y="3456813"/>
            <a:ext cx="1190626" cy="1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8C79CF-76D5-49EF-A597-DEAF3D26CFAD}"/>
              </a:ext>
            </a:extLst>
          </p:cNvPr>
          <p:cNvSpPr txBox="1"/>
          <p:nvPr/>
        </p:nvSpPr>
        <p:spPr>
          <a:xfrm>
            <a:off x="2749696" y="5074592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C7A75-3757-43E9-A615-0294C7135DD3}"/>
              </a:ext>
            </a:extLst>
          </p:cNvPr>
          <p:cNvSpPr txBox="1"/>
          <p:nvPr/>
        </p:nvSpPr>
        <p:spPr>
          <a:xfrm>
            <a:off x="4105275" y="5074591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89214-F5FF-4BE5-AA9E-E6BCD4DDBD4C}"/>
              </a:ext>
            </a:extLst>
          </p:cNvPr>
          <p:cNvSpPr txBox="1"/>
          <p:nvPr/>
        </p:nvSpPr>
        <p:spPr>
          <a:xfrm>
            <a:off x="5510212" y="5074590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A8A95-0818-488E-8871-99B7CF325631}"/>
              </a:ext>
            </a:extLst>
          </p:cNvPr>
          <p:cNvSpPr txBox="1"/>
          <p:nvPr/>
        </p:nvSpPr>
        <p:spPr>
          <a:xfrm>
            <a:off x="6854573" y="5074589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2908B-FA17-4A0E-A55A-C34536BF48AA}"/>
              </a:ext>
            </a:extLst>
          </p:cNvPr>
          <p:cNvSpPr txBox="1"/>
          <p:nvPr/>
        </p:nvSpPr>
        <p:spPr>
          <a:xfrm>
            <a:off x="8198934" y="5074588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91D96-6B7A-4FAE-B733-492B5D2B555A}"/>
              </a:ext>
            </a:extLst>
          </p:cNvPr>
          <p:cNvSpPr txBox="1"/>
          <p:nvPr/>
        </p:nvSpPr>
        <p:spPr>
          <a:xfrm>
            <a:off x="694974" y="2178801"/>
            <a:ext cx="5686776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(define variable) let </a:t>
            </a:r>
            <a:r>
              <a:rPr lang="en-SG" sz="2400" dirty="0" err="1">
                <a:solidFill>
                  <a:schemeClr val="bg1"/>
                </a:solidFill>
              </a:rPr>
              <a:t>amongUsArray</a:t>
            </a:r>
            <a:r>
              <a:rPr lang="en-SG" sz="2400" dirty="0">
                <a:solidFill>
                  <a:schemeClr val="bg1"/>
                </a:solidFill>
              </a:rPr>
              <a:t> =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5480FD-BA28-4716-88CF-25E24B551C19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6105525" y="2409634"/>
            <a:ext cx="276225" cy="60026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141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CA86-030F-4221-B476-43E3DFAB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Tying it all together(using map and functions 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C1418-EBA2-42D4-83FC-24D9EBEC07E1}"/>
              </a:ext>
            </a:extLst>
          </p:cNvPr>
          <p:cNvSpPr txBox="1"/>
          <p:nvPr/>
        </p:nvSpPr>
        <p:spPr>
          <a:xfrm>
            <a:off x="1162050" y="2163282"/>
            <a:ext cx="1004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Let </a:t>
            </a:r>
            <a:r>
              <a:rPr lang="en-SG" dirty="0" err="1"/>
              <a:t>newPartyAnimals</a:t>
            </a:r>
            <a:r>
              <a:rPr lang="en-SG" dirty="0"/>
              <a:t> = </a:t>
            </a:r>
            <a:r>
              <a:rPr lang="en-SG" sz="1800" dirty="0" err="1"/>
              <a:t>amongUsArray</a:t>
            </a:r>
            <a:r>
              <a:rPr lang="en-SG" dirty="0" err="1"/>
              <a:t>.map</a:t>
            </a:r>
            <a:r>
              <a:rPr lang="en-SG" dirty="0"/>
              <a:t>(</a:t>
            </a:r>
            <a:r>
              <a:rPr lang="en-SG" dirty="0" err="1"/>
              <a:t>amongUsChar</a:t>
            </a:r>
            <a:r>
              <a:rPr lang="en-SG" dirty="0"/>
              <a:t> =&gt; </a:t>
            </a:r>
            <a:r>
              <a:rPr lang="en-SG" dirty="0" err="1"/>
              <a:t>addHat</a:t>
            </a:r>
            <a:r>
              <a:rPr lang="en-SG" dirty="0"/>
              <a:t>(</a:t>
            </a:r>
            <a:r>
              <a:rPr lang="en-SG" dirty="0" err="1"/>
              <a:t>amongUsChar</a:t>
            </a:r>
            <a:r>
              <a:rPr lang="en-SG" dirty="0"/>
              <a:t>))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7E089F-56DD-4BC0-BC61-1E6218F8A847}"/>
              </a:ext>
            </a:extLst>
          </p:cNvPr>
          <p:cNvCxnSpPr>
            <a:cxnSpLocks/>
          </p:cNvCxnSpPr>
          <p:nvPr/>
        </p:nvCxnSpPr>
        <p:spPr>
          <a:xfrm>
            <a:off x="6093532" y="2562225"/>
            <a:ext cx="0" cy="35883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068A3C8-2B91-4580-B58C-DB5427C9524A}"/>
              </a:ext>
            </a:extLst>
          </p:cNvPr>
          <p:cNvSpPr/>
          <p:nvPr/>
        </p:nvSpPr>
        <p:spPr>
          <a:xfrm>
            <a:off x="2208658" y="3035260"/>
            <a:ext cx="7753350" cy="29539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B9F57-4D94-459B-B185-90EF52E9E5F2}"/>
              </a:ext>
            </a:extLst>
          </p:cNvPr>
          <p:cNvSpPr txBox="1"/>
          <p:nvPr/>
        </p:nvSpPr>
        <p:spPr>
          <a:xfrm>
            <a:off x="2729504" y="5329726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09D64-6ED1-4C39-BE61-2C29FEB70D16}"/>
              </a:ext>
            </a:extLst>
          </p:cNvPr>
          <p:cNvSpPr txBox="1"/>
          <p:nvPr/>
        </p:nvSpPr>
        <p:spPr>
          <a:xfrm>
            <a:off x="4085083" y="5329725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EAEB8-B88D-4CB7-8065-56688A5DD833}"/>
              </a:ext>
            </a:extLst>
          </p:cNvPr>
          <p:cNvSpPr txBox="1"/>
          <p:nvPr/>
        </p:nvSpPr>
        <p:spPr>
          <a:xfrm>
            <a:off x="5490020" y="5329724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4B435-A4CF-499A-995D-96BC2A2785D6}"/>
              </a:ext>
            </a:extLst>
          </p:cNvPr>
          <p:cNvSpPr txBox="1"/>
          <p:nvPr/>
        </p:nvSpPr>
        <p:spPr>
          <a:xfrm>
            <a:off x="6834381" y="5329723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675CB-84F0-4125-93F9-F6C78B39B13E}"/>
              </a:ext>
            </a:extLst>
          </p:cNvPr>
          <p:cNvSpPr txBox="1"/>
          <p:nvPr/>
        </p:nvSpPr>
        <p:spPr>
          <a:xfrm>
            <a:off x="8178742" y="5329722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4</a:t>
            </a:r>
          </a:p>
        </p:txBody>
      </p:sp>
      <p:pic>
        <p:nvPicPr>
          <p:cNvPr id="12" name="Picture 2" descr="Among Us SVG Cut Files Bundle | Vectorency">
            <a:extLst>
              <a:ext uri="{FF2B5EF4-FFF2-40B4-BE49-F238E27FC236}">
                <a16:creationId xmlns:a16="http://schemas.microsoft.com/office/drawing/2014/main" id="{ABC44122-4C04-4A7A-9731-007D10DBC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6" t="8000" r="4296" b="51111"/>
          <a:stretch/>
        </p:blipFill>
        <p:spPr bwMode="auto">
          <a:xfrm>
            <a:off x="2729503" y="3149337"/>
            <a:ext cx="1190627" cy="20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mong Us SVG Cut Files Bundle | Vectorency">
            <a:extLst>
              <a:ext uri="{FF2B5EF4-FFF2-40B4-BE49-F238E27FC236}">
                <a16:creationId xmlns:a16="http://schemas.microsoft.com/office/drawing/2014/main" id="{267BA4FD-F8D4-42BE-8B0C-45A9C6B47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2" t="48198" r="60300" b="10913"/>
          <a:stretch/>
        </p:blipFill>
        <p:spPr bwMode="auto">
          <a:xfrm>
            <a:off x="4085082" y="3149337"/>
            <a:ext cx="1190627" cy="20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mong Us SVG Cut Files Bundle | Vectorency">
            <a:extLst>
              <a:ext uri="{FF2B5EF4-FFF2-40B4-BE49-F238E27FC236}">
                <a16:creationId xmlns:a16="http://schemas.microsoft.com/office/drawing/2014/main" id="{C74A900E-41C8-49CB-9D99-B9C92FCAD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" t="48925" r="77361" b="10186"/>
          <a:stretch/>
        </p:blipFill>
        <p:spPr bwMode="auto">
          <a:xfrm>
            <a:off x="5490019" y="3149337"/>
            <a:ext cx="1190627" cy="20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mong Us SVG Cut Files Bundle | Vectorency">
            <a:extLst>
              <a:ext uri="{FF2B5EF4-FFF2-40B4-BE49-F238E27FC236}">
                <a16:creationId xmlns:a16="http://schemas.microsoft.com/office/drawing/2014/main" id="{29A91EBD-9460-40C1-B53F-17FA8B071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6" t="7062" r="28656" b="52049"/>
          <a:stretch/>
        </p:blipFill>
        <p:spPr bwMode="auto">
          <a:xfrm>
            <a:off x="6825998" y="3139756"/>
            <a:ext cx="1190627" cy="20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mong Us SVG Cut Files Bundle | Vectorency">
            <a:extLst>
              <a:ext uri="{FF2B5EF4-FFF2-40B4-BE49-F238E27FC236}">
                <a16:creationId xmlns:a16="http://schemas.microsoft.com/office/drawing/2014/main" id="{7FDCC56F-2DEE-42B5-8C26-FAB1B32EB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1" t="47617" r="41231" b="11494"/>
          <a:stretch/>
        </p:blipFill>
        <p:spPr bwMode="auto">
          <a:xfrm>
            <a:off x="8178741" y="3139755"/>
            <a:ext cx="1190627" cy="20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9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98B3-EDD7-44D4-AD1F-EA2DA583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Another example: tying it all together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E2893-05BD-438C-81E8-D0AE1993AC0B}"/>
              </a:ext>
            </a:extLst>
          </p:cNvPr>
          <p:cNvSpPr txBox="1"/>
          <p:nvPr/>
        </p:nvSpPr>
        <p:spPr>
          <a:xfrm>
            <a:off x="1371600" y="2182296"/>
            <a:ext cx="1004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Let </a:t>
            </a:r>
            <a:r>
              <a:rPr lang="en-SG" dirty="0" err="1"/>
              <a:t>theDead</a:t>
            </a:r>
            <a:r>
              <a:rPr lang="en-SG" dirty="0"/>
              <a:t> = </a:t>
            </a:r>
            <a:r>
              <a:rPr lang="en-SG" sz="1800" dirty="0" err="1"/>
              <a:t>amongUsArray</a:t>
            </a:r>
            <a:r>
              <a:rPr lang="en-SG" dirty="0" err="1"/>
              <a:t>.map</a:t>
            </a:r>
            <a:r>
              <a:rPr lang="en-SG" dirty="0"/>
              <a:t>(</a:t>
            </a:r>
            <a:r>
              <a:rPr lang="en-SG" dirty="0" err="1"/>
              <a:t>theInnocent</a:t>
            </a:r>
            <a:r>
              <a:rPr lang="en-SG" dirty="0"/>
              <a:t> =&gt; kill(</a:t>
            </a:r>
            <a:r>
              <a:rPr lang="en-SG" dirty="0" err="1"/>
              <a:t>theInnocent</a:t>
            </a:r>
            <a:r>
              <a:rPr lang="en-SG" dirty="0"/>
              <a:t>))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F631D2-4809-4E09-9D6E-C55747CBA2B3}"/>
              </a:ext>
            </a:extLst>
          </p:cNvPr>
          <p:cNvCxnSpPr>
            <a:cxnSpLocks/>
          </p:cNvCxnSpPr>
          <p:nvPr/>
        </p:nvCxnSpPr>
        <p:spPr>
          <a:xfrm>
            <a:off x="5864932" y="2551628"/>
            <a:ext cx="0" cy="57898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7CCE3E3-8806-410F-A0EE-52DF53253AC7}"/>
              </a:ext>
            </a:extLst>
          </p:cNvPr>
          <p:cNvSpPr/>
          <p:nvPr/>
        </p:nvSpPr>
        <p:spPr>
          <a:xfrm>
            <a:off x="2218183" y="3314700"/>
            <a:ext cx="7753350" cy="21209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1BD98-F9D8-4B50-90AA-9B919CB58CEE}"/>
              </a:ext>
            </a:extLst>
          </p:cNvPr>
          <p:cNvSpPr txBox="1"/>
          <p:nvPr/>
        </p:nvSpPr>
        <p:spPr>
          <a:xfrm>
            <a:off x="2739029" y="4776203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06653-AC22-4072-A8C8-16E261A90944}"/>
              </a:ext>
            </a:extLst>
          </p:cNvPr>
          <p:cNvSpPr txBox="1"/>
          <p:nvPr/>
        </p:nvSpPr>
        <p:spPr>
          <a:xfrm>
            <a:off x="4094608" y="4776202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B4D1-D986-43D9-A149-9C14CD494B98}"/>
              </a:ext>
            </a:extLst>
          </p:cNvPr>
          <p:cNvSpPr txBox="1"/>
          <p:nvPr/>
        </p:nvSpPr>
        <p:spPr>
          <a:xfrm>
            <a:off x="5499545" y="4776201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24E80-A16D-4974-989C-5CE8BD948518}"/>
              </a:ext>
            </a:extLst>
          </p:cNvPr>
          <p:cNvSpPr txBox="1"/>
          <p:nvPr/>
        </p:nvSpPr>
        <p:spPr>
          <a:xfrm>
            <a:off x="6843906" y="4776200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BE32D-1677-43E3-B6BE-947EEBF093E7}"/>
              </a:ext>
            </a:extLst>
          </p:cNvPr>
          <p:cNvSpPr txBox="1"/>
          <p:nvPr/>
        </p:nvSpPr>
        <p:spPr>
          <a:xfrm>
            <a:off x="8188267" y="4776199"/>
            <a:ext cx="119062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4</a:t>
            </a:r>
          </a:p>
        </p:txBody>
      </p:sp>
      <p:pic>
        <p:nvPicPr>
          <p:cNvPr id="12" name="Picture 2" descr="Among Us Character and Dead Body all Colors SVG - Origin SVG Art">
            <a:extLst>
              <a:ext uri="{FF2B5EF4-FFF2-40B4-BE49-F238E27FC236}">
                <a16:creationId xmlns:a16="http://schemas.microsoft.com/office/drawing/2014/main" id="{95447265-9564-4EA5-97C1-2F200E2CC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1" t="68474" r="69897" b="15445"/>
          <a:stretch/>
        </p:blipFill>
        <p:spPr bwMode="auto">
          <a:xfrm>
            <a:off x="2748554" y="3489155"/>
            <a:ext cx="1181101" cy="110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mong Us Character and Dead Body all Colors SVG - Origin SVG Art">
            <a:extLst>
              <a:ext uri="{FF2B5EF4-FFF2-40B4-BE49-F238E27FC236}">
                <a16:creationId xmlns:a16="http://schemas.microsoft.com/office/drawing/2014/main" id="{D926922D-3545-48FC-BD00-438AD94E6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68737" r="50138" b="15182"/>
          <a:stretch/>
        </p:blipFill>
        <p:spPr bwMode="auto">
          <a:xfrm>
            <a:off x="4094608" y="3471756"/>
            <a:ext cx="1181101" cy="110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mong Us Character and Dead Body all Colors SVG - Origin SVG Art">
            <a:extLst>
              <a:ext uri="{FF2B5EF4-FFF2-40B4-BE49-F238E27FC236}">
                <a16:creationId xmlns:a16="http://schemas.microsoft.com/office/drawing/2014/main" id="{F6AA6551-2142-4B43-AAB0-E27A48133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6" t="68564" r="31282" b="15355"/>
          <a:stretch/>
        </p:blipFill>
        <p:spPr bwMode="auto">
          <a:xfrm>
            <a:off x="5517080" y="3459803"/>
            <a:ext cx="1181101" cy="110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mong Us Character and Dead Body all Colors SVG - Origin SVG Art">
            <a:extLst>
              <a:ext uri="{FF2B5EF4-FFF2-40B4-BE49-F238E27FC236}">
                <a16:creationId xmlns:a16="http://schemas.microsoft.com/office/drawing/2014/main" id="{8364CA74-BBFB-45E3-8BAD-E67607B88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6" t="35018" r="31842" b="48901"/>
          <a:stretch/>
        </p:blipFill>
        <p:spPr bwMode="auto">
          <a:xfrm>
            <a:off x="6843906" y="3433991"/>
            <a:ext cx="1181101" cy="110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mong Us Character and Dead Body all Colors SVG - Origin SVG Art">
            <a:extLst>
              <a:ext uri="{FF2B5EF4-FFF2-40B4-BE49-F238E27FC236}">
                <a16:creationId xmlns:a16="http://schemas.microsoft.com/office/drawing/2014/main" id="{60DAEC1D-FE3C-40DF-8D46-1F4F00587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8" t="68107" r="12170" b="15812"/>
          <a:stretch/>
        </p:blipFill>
        <p:spPr bwMode="auto">
          <a:xfrm>
            <a:off x="8197792" y="3428347"/>
            <a:ext cx="1181101" cy="110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26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33FF-B6C7-4674-8B33-1288AE91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Some other syntax you have to know: printing to console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18D0D4-6B58-4D07-A5F9-4CAB813A9301}"/>
              </a:ext>
            </a:extLst>
          </p:cNvPr>
          <p:cNvSpPr txBox="1">
            <a:spLocks/>
          </p:cNvSpPr>
          <p:nvPr/>
        </p:nvSpPr>
        <p:spPr>
          <a:xfrm>
            <a:off x="1379601" y="2112264"/>
            <a:ext cx="10168128" cy="36941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let message = “Hello SUTD”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console.log(message)</a:t>
            </a:r>
          </a:p>
        </p:txBody>
      </p:sp>
    </p:spTree>
    <p:extLst>
      <p:ext uri="{BB962C8B-B14F-4D97-AF65-F5344CB8AC3E}">
        <p14:creationId xmlns:p14="http://schemas.microsoft.com/office/powerpoint/2010/main" val="329699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472-20AC-45AE-B2C8-87A45EA5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Javascript</a:t>
            </a:r>
            <a:r>
              <a:rPr lang="en-SG" dirty="0"/>
              <a:t> syntax to know: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496D-35B2-41FC-AD20-BE39877F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`${variable}`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352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1862-B9D3-4CBC-8913-2206270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Javascript</a:t>
            </a:r>
            <a:r>
              <a:rPr lang="en-SG" dirty="0"/>
              <a:t> syntax to know: Ternary operator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F8773C-DB84-463A-B24F-AEE7C3E91FDD}"/>
              </a:ext>
            </a:extLst>
          </p:cNvPr>
          <p:cNvSpPr txBox="1">
            <a:spLocks/>
          </p:cNvSpPr>
          <p:nvPr/>
        </p:nvSpPr>
        <p:spPr>
          <a:xfrm>
            <a:off x="1191768" y="2112264"/>
            <a:ext cx="10168128" cy="36941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Usually in programming languages you have if statements that look something like this,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in </a:t>
            </a:r>
            <a:r>
              <a:rPr lang="en-SG" dirty="0" err="1"/>
              <a:t>javascript</a:t>
            </a:r>
            <a:r>
              <a:rPr lang="en-SG" dirty="0"/>
              <a:t> you have the option to write an if statement using the ternary operator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86B089-332A-48BC-8FB2-B1125BB6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96515"/>
            <a:ext cx="2495898" cy="1514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86C6E3-4F39-4CF0-8B64-98C54FD5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8" y="2596515"/>
            <a:ext cx="2542131" cy="1514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396471-DB85-4536-8E2F-894F8CF3A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936" y="4756234"/>
            <a:ext cx="4605805" cy="57152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6BF2B7-BC9D-4DEF-A1B9-E332B465DEDD}"/>
              </a:ext>
            </a:extLst>
          </p:cNvPr>
          <p:cNvCxnSpPr>
            <a:cxnSpLocks/>
          </p:cNvCxnSpPr>
          <p:nvPr/>
        </p:nvCxnSpPr>
        <p:spPr>
          <a:xfrm flipV="1">
            <a:off x="3905250" y="5168265"/>
            <a:ext cx="858242" cy="57152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27A4E5-60A5-40AB-8F9C-DF00422E3A79}"/>
              </a:ext>
            </a:extLst>
          </p:cNvPr>
          <p:cNvSpPr txBox="1"/>
          <p:nvPr/>
        </p:nvSpPr>
        <p:spPr>
          <a:xfrm>
            <a:off x="819301" y="5512713"/>
            <a:ext cx="3571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/>
              <a:t>If condition is true take value1, else take value2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728660-2C79-4702-9781-07D97A605862}"/>
              </a:ext>
            </a:extLst>
          </p:cNvPr>
          <p:cNvCxnSpPr>
            <a:cxnSpLocks/>
          </p:cNvCxnSpPr>
          <p:nvPr/>
        </p:nvCxnSpPr>
        <p:spPr>
          <a:xfrm flipV="1">
            <a:off x="5626067" y="5168266"/>
            <a:ext cx="15393" cy="44489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692850-001F-4B84-878F-9E5B953900F7}"/>
              </a:ext>
            </a:extLst>
          </p:cNvPr>
          <p:cNvSpPr txBox="1"/>
          <p:nvPr/>
        </p:nvSpPr>
        <p:spPr>
          <a:xfrm>
            <a:off x="4555114" y="5665285"/>
            <a:ext cx="2158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/>
              <a:t>Condition True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9B7E10-F5C8-42C6-8172-2F04959DD534}"/>
              </a:ext>
            </a:extLst>
          </p:cNvPr>
          <p:cNvCxnSpPr>
            <a:cxnSpLocks/>
          </p:cNvCxnSpPr>
          <p:nvPr/>
        </p:nvCxnSpPr>
        <p:spPr>
          <a:xfrm flipH="1" flipV="1">
            <a:off x="7019911" y="5168266"/>
            <a:ext cx="762014" cy="44489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9C6D4E-CF53-473B-8472-E1991D165DE4}"/>
              </a:ext>
            </a:extLst>
          </p:cNvPr>
          <p:cNvSpPr txBox="1"/>
          <p:nvPr/>
        </p:nvSpPr>
        <p:spPr>
          <a:xfrm>
            <a:off x="6732493" y="5643125"/>
            <a:ext cx="2211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/>
              <a:t>Condition False </a:t>
            </a:r>
          </a:p>
        </p:txBody>
      </p:sp>
    </p:spTree>
    <p:extLst>
      <p:ext uri="{BB962C8B-B14F-4D97-AF65-F5344CB8AC3E}">
        <p14:creationId xmlns:p14="http://schemas.microsoft.com/office/powerpoint/2010/main" val="150172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AA6F-73C3-4988-90FD-3251E8AC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is </a:t>
            </a:r>
            <a:r>
              <a:rPr lang="en-SG" dirty="0" err="1"/>
              <a:t>AnDREI</a:t>
            </a:r>
            <a:r>
              <a:rPr lang="en-SG" dirty="0"/>
              <a:t> </a:t>
            </a:r>
            <a:r>
              <a:rPr lang="en-SG" dirty="0" err="1"/>
              <a:t>Neagoie</a:t>
            </a:r>
            <a:r>
              <a:rPr lang="en-SG" dirty="0"/>
              <a:t> </a:t>
            </a:r>
          </a:p>
        </p:txBody>
      </p:sp>
      <p:pic>
        <p:nvPicPr>
          <p:cNvPr id="1026" name="Picture 2" descr="How the Internet Works - Andrei Neagoie - YouTube">
            <a:extLst>
              <a:ext uri="{FF2B5EF4-FFF2-40B4-BE49-F238E27FC236}">
                <a16:creationId xmlns:a16="http://schemas.microsoft.com/office/drawing/2014/main" id="{49DC5FF5-C7F9-4725-A4CA-30DFB74D2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44395"/>
            <a:ext cx="6024880" cy="338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A2811-E0C7-4791-B38B-AFAE837C3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7"/>
          <a:stretch/>
        </p:blipFill>
        <p:spPr>
          <a:xfrm>
            <a:off x="3738548" y="5030597"/>
            <a:ext cx="6451932" cy="123444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7745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0B8527-F428-492A-B134-132373BB604F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Imagining state flow  </a:t>
            </a:r>
            <a:endParaRPr lang="en-SG" dirty="0"/>
          </a:p>
        </p:txBody>
      </p:sp>
      <p:pic>
        <p:nvPicPr>
          <p:cNvPr id="5" name="Picture 2" descr="The 14 Most Amazing Waterfalls in the World">
            <a:extLst>
              <a:ext uri="{FF2B5EF4-FFF2-40B4-BE49-F238E27FC236}">
                <a16:creationId xmlns:a16="http://schemas.microsoft.com/office/drawing/2014/main" id="{D4344327-1861-4D8B-B8C3-5DCFF0B9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971139"/>
            <a:ext cx="5320019" cy="399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0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8A141-F97B-4E2F-B30A-940999A7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37" y="2025904"/>
            <a:ext cx="6946577" cy="140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4EAA8-E9C8-48D5-9B4D-2F6BA53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79" y="3429000"/>
            <a:ext cx="6561015" cy="1230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B53935-C23C-45EC-A173-2D413331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338"/>
            <a:ext cx="10240963" cy="1235075"/>
          </a:xfrm>
        </p:spPr>
        <p:txBody>
          <a:bodyPr/>
          <a:lstStyle/>
          <a:p>
            <a:r>
              <a:rPr lang="en-SG" dirty="0" err="1"/>
              <a:t>AnDREI</a:t>
            </a:r>
            <a:r>
              <a:rPr lang="en-SG" dirty="0"/>
              <a:t> </a:t>
            </a:r>
            <a:r>
              <a:rPr lang="en-SG" dirty="0" err="1"/>
              <a:t>Neagoie</a:t>
            </a:r>
            <a:r>
              <a:rPr lang="en-SG" dirty="0"/>
              <a:t> Teaches many online courses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17C03-834B-4FFD-89F5-F57DB658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659566"/>
            <a:ext cx="6224766" cy="11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2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D088BD-C20A-4142-ADAB-59986C564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125" y="2030413"/>
            <a:ext cx="6829000" cy="381439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B858CD-1EDA-47CD-84FC-6CF5C937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338"/>
            <a:ext cx="10240963" cy="1235075"/>
          </a:xfrm>
        </p:spPr>
        <p:txBody>
          <a:bodyPr/>
          <a:lstStyle/>
          <a:p>
            <a:r>
              <a:rPr lang="en-SG" dirty="0" err="1"/>
              <a:t>AnDREI</a:t>
            </a:r>
            <a:r>
              <a:rPr lang="en-SG" dirty="0"/>
              <a:t> </a:t>
            </a:r>
            <a:r>
              <a:rPr lang="en-SG" dirty="0" err="1"/>
              <a:t>Neagoie</a:t>
            </a:r>
            <a:r>
              <a:rPr lang="en-SG" dirty="0"/>
              <a:t> is successful</a:t>
            </a:r>
          </a:p>
        </p:txBody>
      </p:sp>
    </p:spTree>
    <p:extLst>
      <p:ext uri="{BB962C8B-B14F-4D97-AF65-F5344CB8AC3E}">
        <p14:creationId xmlns:p14="http://schemas.microsoft.com/office/powerpoint/2010/main" val="160715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2AD9-22F8-4A77-89A4-AEBCFB7D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is clarence </a:t>
            </a:r>
          </a:p>
        </p:txBody>
      </p:sp>
      <p:pic>
        <p:nvPicPr>
          <p:cNvPr id="2050" name="Picture 2" descr="Pepe Stickers | Redbubble">
            <a:extLst>
              <a:ext uri="{FF2B5EF4-FFF2-40B4-BE49-F238E27FC236}">
                <a16:creationId xmlns:a16="http://schemas.microsoft.com/office/drawing/2014/main" id="{701EBC7F-426B-45B1-97F6-A3623721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6752"/>
            <a:ext cx="3081528" cy="30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6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2AD9-22F8-4A77-89A4-AEBCFB7D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is clarence </a:t>
            </a:r>
          </a:p>
        </p:txBody>
      </p:sp>
      <p:pic>
        <p:nvPicPr>
          <p:cNvPr id="2050" name="Picture 2" descr="Pepe Stickers | Redbubble">
            <a:extLst>
              <a:ext uri="{FF2B5EF4-FFF2-40B4-BE49-F238E27FC236}">
                <a16:creationId xmlns:a16="http://schemas.microsoft.com/office/drawing/2014/main" id="{701EBC7F-426B-45B1-97F6-A3623721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6752"/>
            <a:ext cx="3081528" cy="30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476E97-771C-45E4-A94C-053A47BD6E00}"/>
              </a:ext>
            </a:extLst>
          </p:cNvPr>
          <p:cNvSpPr txBox="1">
            <a:spLocks/>
          </p:cNvSpPr>
          <p:nvPr/>
        </p:nvSpPr>
        <p:spPr>
          <a:xfrm>
            <a:off x="4829175" y="2194560"/>
            <a:ext cx="622935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Clarence is 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4558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2AD9-22F8-4A77-89A4-AEBCFB7D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is clarence </a:t>
            </a:r>
          </a:p>
        </p:txBody>
      </p:sp>
      <p:pic>
        <p:nvPicPr>
          <p:cNvPr id="2050" name="Picture 2" descr="Pepe Stickers | Redbubble">
            <a:extLst>
              <a:ext uri="{FF2B5EF4-FFF2-40B4-BE49-F238E27FC236}">
                <a16:creationId xmlns:a16="http://schemas.microsoft.com/office/drawing/2014/main" id="{701EBC7F-426B-45B1-97F6-A3623721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6752"/>
            <a:ext cx="3081528" cy="30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476E97-771C-45E4-A94C-053A47BD6E00}"/>
              </a:ext>
            </a:extLst>
          </p:cNvPr>
          <p:cNvSpPr txBox="1">
            <a:spLocks/>
          </p:cNvSpPr>
          <p:nvPr/>
        </p:nvSpPr>
        <p:spPr>
          <a:xfrm>
            <a:off x="4829175" y="2194560"/>
            <a:ext cx="622935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Clarence is Not successful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A31D25-C452-4769-B99A-9261A9F66707}"/>
              </a:ext>
            </a:extLst>
          </p:cNvPr>
          <p:cNvSpPr txBox="1">
            <a:spLocks/>
          </p:cNvSpPr>
          <p:nvPr/>
        </p:nvSpPr>
        <p:spPr>
          <a:xfrm>
            <a:off x="5962650" y="3429000"/>
            <a:ext cx="6229350" cy="1234440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Clarence is also teaching you now </a:t>
            </a:r>
          </a:p>
        </p:txBody>
      </p:sp>
    </p:spTree>
    <p:extLst>
      <p:ext uri="{BB962C8B-B14F-4D97-AF65-F5344CB8AC3E}">
        <p14:creationId xmlns:p14="http://schemas.microsoft.com/office/powerpoint/2010/main" val="257913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F02E8-865D-4DC9-8AA3-10CF832CD7EE}"/>
              </a:ext>
            </a:extLst>
          </p:cNvPr>
          <p:cNvSpPr txBox="1">
            <a:spLocks/>
          </p:cNvSpPr>
          <p:nvPr/>
        </p:nvSpPr>
        <p:spPr>
          <a:xfrm>
            <a:off x="2638424" y="1240917"/>
            <a:ext cx="7448551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We all make mistakes in our lives</a:t>
            </a:r>
          </a:p>
        </p:txBody>
      </p:sp>
    </p:spTree>
    <p:extLst>
      <p:ext uri="{BB962C8B-B14F-4D97-AF65-F5344CB8AC3E}">
        <p14:creationId xmlns:p14="http://schemas.microsoft.com/office/powerpoint/2010/main" val="28678197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33A3D"/>
      </a:dk2>
      <a:lt2>
        <a:srgbClr val="E8E6E2"/>
      </a:lt2>
      <a:accent1>
        <a:srgbClr val="3C63D4"/>
      </a:accent1>
      <a:accent2>
        <a:srgbClr val="2A90C2"/>
      </a:accent2>
      <a:accent3>
        <a:srgbClr val="33B5AA"/>
      </a:accent3>
      <a:accent4>
        <a:srgbClr val="29BA71"/>
      </a:accent4>
      <a:accent5>
        <a:srgbClr val="35BB40"/>
      </a:accent5>
      <a:accent6>
        <a:srgbClr val="58B728"/>
      </a:accent6>
      <a:hlink>
        <a:srgbClr val="31944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557</Words>
  <Application>Microsoft Office PowerPoint</Application>
  <PresentationFormat>Widescreen</PresentationFormat>
  <Paragraphs>115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Avenir Next LT Pro</vt:lpstr>
      <vt:lpstr>GradientRiseVTI</vt:lpstr>
      <vt:lpstr>React Web Development Workshop </vt:lpstr>
      <vt:lpstr>Let me tell you a story …</vt:lpstr>
      <vt:lpstr>This is AnDREI Neagoie </vt:lpstr>
      <vt:lpstr>AnDREI Neagoie Teaches many online courses </vt:lpstr>
      <vt:lpstr>AnDREI Neagoie is successful</vt:lpstr>
      <vt:lpstr>This is clarence </vt:lpstr>
      <vt:lpstr>This is clarence </vt:lpstr>
      <vt:lpstr>This is clarence </vt:lpstr>
      <vt:lpstr>PowerPoint Presentation</vt:lpstr>
      <vt:lpstr>PowerPoint Presentation</vt:lpstr>
      <vt:lpstr>PowerPoint Presentation</vt:lpstr>
      <vt:lpstr>KINGs of the web at the moment </vt:lpstr>
      <vt:lpstr>100 seconds of React </vt:lpstr>
      <vt:lpstr>Things talked about in the video </vt:lpstr>
      <vt:lpstr>Lets go on to create a new react application  </vt:lpstr>
      <vt:lpstr>Fundamentals of javascript </vt:lpstr>
      <vt:lpstr>Defining variables: giving names to things </vt:lpstr>
      <vt:lpstr>PowerPoint Presentation</vt:lpstr>
      <vt:lpstr>Javascript syntax to know: arrays</vt:lpstr>
      <vt:lpstr>Arrays are among us </vt:lpstr>
      <vt:lpstr>Javascript syntax to know: functions</vt:lpstr>
      <vt:lpstr>Example Function</vt:lpstr>
      <vt:lpstr>Javascript syntax to know: map</vt:lpstr>
      <vt:lpstr>Tying it all together(recap our among Us array) </vt:lpstr>
      <vt:lpstr>Tying it all together(using map and functions ) </vt:lpstr>
      <vt:lpstr>Another example: tying it all together </vt:lpstr>
      <vt:lpstr>Some other syntax you have to know: printing to console </vt:lpstr>
      <vt:lpstr>Javascript syntax to know: template literals</vt:lpstr>
      <vt:lpstr>Javascript syntax to know: Ternary operator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Web Development Workshop </dc:title>
  <dc:creator>Clarence Lee</dc:creator>
  <cp:lastModifiedBy>Clarence Lee</cp:lastModifiedBy>
  <cp:revision>23</cp:revision>
  <dcterms:created xsi:type="dcterms:W3CDTF">2021-01-08T00:43:19Z</dcterms:created>
  <dcterms:modified xsi:type="dcterms:W3CDTF">2021-01-08T06:51:13Z</dcterms:modified>
</cp:coreProperties>
</file>