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2" d="100"/>
          <a:sy n="62" d="100"/>
        </p:scale>
        <p:origin x="3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0D5-0B4D-4B68-A4D9-CC1840EBE510}" type="datetimeFigureOut">
              <a:rPr lang="id-ID" smtClean="0"/>
              <a:t>25/06/2022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BB15-7B45-4DD7-8092-503331C5EF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385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0D5-0B4D-4B68-A4D9-CC1840EBE510}" type="datetimeFigureOut">
              <a:rPr lang="id-ID" smtClean="0"/>
              <a:t>25/06/2022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BB15-7B45-4DD7-8092-503331C5EF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477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0D5-0B4D-4B68-A4D9-CC1840EBE510}" type="datetimeFigureOut">
              <a:rPr lang="id-ID" smtClean="0"/>
              <a:t>25/06/2022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BB15-7B45-4DD7-8092-503331C5EF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833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0D5-0B4D-4B68-A4D9-CC1840EBE510}" type="datetimeFigureOut">
              <a:rPr lang="id-ID" smtClean="0"/>
              <a:t>25/06/2022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BB15-7B45-4DD7-8092-503331C5EF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980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0D5-0B4D-4B68-A4D9-CC1840EBE510}" type="datetimeFigureOut">
              <a:rPr lang="id-ID" smtClean="0"/>
              <a:t>25/06/2022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BB15-7B45-4DD7-8092-503331C5EF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084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0D5-0B4D-4B68-A4D9-CC1840EBE510}" type="datetimeFigureOut">
              <a:rPr lang="id-ID" smtClean="0"/>
              <a:t>25/06/2022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BB15-7B45-4DD7-8092-503331C5EF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490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0D5-0B4D-4B68-A4D9-CC1840EBE510}" type="datetimeFigureOut">
              <a:rPr lang="id-ID" smtClean="0"/>
              <a:t>25/06/2022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BB15-7B45-4DD7-8092-503331C5EF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142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0D5-0B4D-4B68-A4D9-CC1840EBE510}" type="datetimeFigureOut">
              <a:rPr lang="id-ID" smtClean="0"/>
              <a:t>25/06/2022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BB15-7B45-4DD7-8092-503331C5EF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105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0D5-0B4D-4B68-A4D9-CC1840EBE510}" type="datetimeFigureOut">
              <a:rPr lang="id-ID" smtClean="0"/>
              <a:t>25/06/2022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BB15-7B45-4DD7-8092-503331C5EF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549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0D5-0B4D-4B68-A4D9-CC1840EBE510}" type="datetimeFigureOut">
              <a:rPr lang="id-ID" smtClean="0"/>
              <a:t>25/06/2022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BB15-7B45-4DD7-8092-503331C5EF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53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0D5-0B4D-4B68-A4D9-CC1840EBE510}" type="datetimeFigureOut">
              <a:rPr lang="id-ID" smtClean="0"/>
              <a:t>25/06/2022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BB15-7B45-4DD7-8092-503331C5EF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603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B10D5-0B4D-4B68-A4D9-CC1840EBE510}" type="datetimeFigureOut">
              <a:rPr lang="id-ID" smtClean="0"/>
              <a:t>25/06/2022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0BB15-7B45-4DD7-8092-503331C5EF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362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Hackathon Sevima Batch 4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9288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Straight 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Mobile Apps</a:t>
            </a:r>
          </a:p>
          <a:p>
            <a:r>
              <a:rPr lang="id-ID" dirty="0" smtClean="0"/>
              <a:t>Mudah digunakan</a:t>
            </a:r>
          </a:p>
          <a:p>
            <a:r>
              <a:rPr lang="id-ID" dirty="0" smtClean="0"/>
              <a:t>Melatih menyampaikan materi</a:t>
            </a:r>
          </a:p>
          <a:p>
            <a:r>
              <a:rPr lang="id-ID" dirty="0" smtClean="0"/>
              <a:t>Mempermudah pemahaman</a:t>
            </a:r>
          </a:p>
          <a:p>
            <a:r>
              <a:rPr lang="id-ID" dirty="0" smtClean="0"/>
              <a:t>Menambah pengetahuan dari pemahaman yang lain</a:t>
            </a:r>
          </a:p>
          <a:p>
            <a:r>
              <a:rPr lang="id-ID" dirty="0" smtClean="0"/>
              <a:t>Mudah dibaca</a:t>
            </a:r>
          </a:p>
          <a:p>
            <a:r>
              <a:rPr lang="id-ID" dirty="0" smtClean="0"/>
              <a:t>Memperbanyak kreatifitas</a:t>
            </a:r>
          </a:p>
        </p:txBody>
      </p:sp>
    </p:spTree>
    <p:extLst>
      <p:ext uri="{BB962C8B-B14F-4D97-AF65-F5344CB8AC3E}">
        <p14:creationId xmlns:p14="http://schemas.microsoft.com/office/powerpoint/2010/main" val="330688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Halaman pertama - Login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166" y="1469722"/>
            <a:ext cx="2414838" cy="509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6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Halaman kedua – Menunggu host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823" y="1487488"/>
            <a:ext cx="244767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2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Halaman ketiga – Menulis pesan kesan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37" y="1451428"/>
            <a:ext cx="2371940" cy="50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7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Halaman keempat – Mengumpulkan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52" y="1393371"/>
            <a:ext cx="2512881" cy="530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8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Future Developement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Database</a:t>
            </a:r>
          </a:p>
          <a:p>
            <a:r>
              <a:rPr lang="id-ID" dirty="0" smtClean="0"/>
              <a:t>Cloud server</a:t>
            </a:r>
          </a:p>
          <a:p>
            <a:r>
              <a:rPr lang="id-ID" smtClean="0"/>
              <a:t>Implement Login Account</a:t>
            </a:r>
          </a:p>
        </p:txBody>
      </p:sp>
    </p:spTree>
    <p:extLst>
      <p:ext uri="{BB962C8B-B14F-4D97-AF65-F5344CB8AC3E}">
        <p14:creationId xmlns:p14="http://schemas.microsoft.com/office/powerpoint/2010/main" val="181040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539240"/>
            <a:ext cx="8412480" cy="225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5400" dirty="0" smtClean="0"/>
              <a:t>TERIMA KASIH</a:t>
            </a:r>
            <a:endParaRPr lang="id-ID" sz="5400" dirty="0"/>
          </a:p>
        </p:txBody>
      </p:sp>
    </p:spTree>
    <p:extLst>
      <p:ext uri="{BB962C8B-B14F-4D97-AF65-F5344CB8AC3E}">
        <p14:creationId xmlns:p14="http://schemas.microsoft.com/office/powerpoint/2010/main" val="252320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54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Hackathon Sevima Batch 4</vt:lpstr>
      <vt:lpstr>Straight Line</vt:lpstr>
      <vt:lpstr>Halaman pertama - Login</vt:lpstr>
      <vt:lpstr>Halaman kedua – Menunggu host</vt:lpstr>
      <vt:lpstr>Halaman ketiga – Menulis pesan kesan</vt:lpstr>
      <vt:lpstr>Halaman keempat – Mengumpulkan</vt:lpstr>
      <vt:lpstr>Future Developement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Sevima Batch 4</dc:title>
  <dc:creator>user</dc:creator>
  <cp:lastModifiedBy>user</cp:lastModifiedBy>
  <cp:revision>4</cp:revision>
  <dcterms:created xsi:type="dcterms:W3CDTF">2022-06-25T06:58:53Z</dcterms:created>
  <dcterms:modified xsi:type="dcterms:W3CDTF">2022-06-25T07:09:28Z</dcterms:modified>
</cp:coreProperties>
</file>