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Ubuntu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10"/>
          <p:cNvCxnSpPr/>
          <p:nvPr/>
        </p:nvCxnSpPr>
        <p:spPr>
          <a:xfrm>
            <a:off x="0" y="3496603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Ubuntu"/>
              <a:buNone/>
              <a:defRPr b="1" i="0" sz="6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7200">
                <a:solidFill>
                  <a:schemeClr val="lt1"/>
                </a:solidFill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7200">
                <a:solidFill>
                  <a:schemeClr val="lt1"/>
                </a:solidFill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7200">
                <a:solidFill>
                  <a:schemeClr val="lt1"/>
                </a:solidFill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7200">
                <a:solidFill>
                  <a:schemeClr val="lt1"/>
                </a:solidFill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7200">
                <a:solidFill>
                  <a:schemeClr val="lt1"/>
                </a:solidFill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7200">
                <a:solidFill>
                  <a:schemeClr val="lt1"/>
                </a:solidFill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7200">
                <a:solidFill>
                  <a:schemeClr val="lt1"/>
                </a:solidFill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3667"/>
              </a:buClr>
              <a:buFont typeface="Ubuntu"/>
              <a:buNone/>
              <a:defRPr b="0" i="0" sz="3000" u="none" cap="none" strike="noStrike">
                <a:solidFill>
                  <a:srgbClr val="563667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4406307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Shape 31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117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56366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ggj.s3.amazonaws.com/GGJ_directory_structure.zi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help@globalgamejam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Registro de Juego GGJ 201</a:t>
            </a:r>
            <a:r>
              <a:rPr lang="en-US" sz="3600"/>
              <a:t>7</a:t>
            </a: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rgbClr val="563667"/>
                </a:solidFill>
                <a:latin typeface="Ubuntu"/>
                <a:ea typeface="Ubuntu"/>
                <a:cs typeface="Ubuntu"/>
                <a:sym typeface="Ubuntu"/>
              </a:rPr>
              <a:t>Equipo GGJ 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875" y="275775"/>
            <a:ext cx="2482125" cy="24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Subiendo los archivos del juego.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Es requisito que todos los equipos registrados en GGJ suban sus juegos (aún si no está completo) incluyendo todos los activos (assets), el código fuente y la licencia CC.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Debes ponerlo todo en </a:t>
            </a:r>
            <a:r>
              <a:rPr b="1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un archivo zip</a:t>
            </a: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Puedes descargar un modelo desde aquí: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http://ggj.s3.amazonaws.com/GGJ_directory_structure.zip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Estructura de directorio del archivo zip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4925" y="1124675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Tu directorio principal (carpeta) debe tener un documento licencia y 4 subdirectorios: </a:t>
            </a:r>
            <a:r>
              <a:rPr b="0" i="0" lang="en-US" sz="3000" u="sng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source</a:t>
            </a: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0" i="0" lang="en-US" sz="3000" u="sng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release</a:t>
            </a: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0" i="0" lang="en-US" sz="3000" u="sng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press</a:t>
            </a: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and </a:t>
            </a:r>
            <a:r>
              <a:rPr b="0" i="0" lang="en-US" sz="3000" u="sng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other.</a:t>
            </a: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404" y="3328725"/>
            <a:ext cx="7699200" cy="145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sub-directorios: source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Esto es para los archivos de origen reales, como C o C ++ archivos y activos (assets) como el sonido, la música y el arte.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b="0" i="0" lang="en-US" sz="1800" u="sng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No incluir</a:t>
            </a:r>
            <a:r>
              <a:rPr b="0" i="0" lang="en-US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game engines o herramientas.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Incluye tus carpetas de proyecto desde Unity o GameMaker.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Escribe un archivo LEEME (README) explicando cómo usaste el código para hacer el juego.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Para juego no digitales, tu archivo de instrucciones en PDF debe incluirse aquí.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¡Haz una prueba para asegurarte que tienes todo!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sub-directoris: release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Éste es para la versión ejecutable del juego.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 es posible, puedes incluir múltiples versiones para diferentes arquitecturas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(como Mac OS X</a:t>
            </a:r>
            <a:r>
              <a:rPr b="0" i="0" lang="en-US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 versiones de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y archivos</a:t>
            </a:r>
            <a:r>
              <a:rPr b="0" i="0" lang="en-US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APK).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Incluye un archivo LEEME (README) explicando  qué sistema operativo o ambiente se requiere para el juego.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sub-directorios: press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Incluye aquí las capturas de pantalla, imágenes o video sobre el juego.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Incluye al menos una imagen de 1024x768 del juego.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 tienes ligas a video en YouTube u otros recursos en línea, agrégalos en un archivo de texto aquí.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sub-directorios: other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¡Lo que quieras agregar! Por ejemplo: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Algunas licencias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Créditos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Información de contacto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RECUERDA...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¡TODOS LOS JAMMERS TIENEN QUE PRESENTAR TODO EN ESTE FORMATO!</a:t>
            </a:r>
            <a:br>
              <a:rPr b="1" i="0" lang="en-US" sz="4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GGJ se reserva el derecho de eliminar cualquier presentación que tenga el código fuente incompleto.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¿Cómo hago un archivo zip?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Para Mac OS X+ : Selecciona la carpeta, da click en Archivo &gt; Comprimir.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En Windows 8.1+ : Selecciona el archivo o carpeta, presiona o da click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Compartir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y presiona o da click en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Zip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En Windows 7: Click en el botón derecho sobre el archivo o carpeta, ve a Send to, click en “Comprimir (zipped) carpeta”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En versiones anteriores de Windows: Usa la aplicación Zip desde Winzip.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¿Tienes alguna pregunta?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1743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 tienes alguna duda creando el proyecto o mientras lo subes al sitio web, por favor contacta a tu organizador o contáctanos: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Slack: #help via https://ggj17.slack.com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Email: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help@globalgamejam.org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Twitter: @globalgamejam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Debes ser usuario de GGJ.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94475" y="3229325"/>
            <a:ext cx="8617200" cy="182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Para registrar tu juego debes: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Tener una cuenta en GGJ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Haber elegido una sede 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Estar dentro de tu cuenta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* El sitio web de GGJ está en inglés, y la imágenes presentadas corresponden a lo que verás en él.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b="395" l="0" r="0" t="406"/>
          <a:stretch/>
        </p:blipFill>
        <p:spPr>
          <a:xfrm>
            <a:off x="1968600" y="1241225"/>
            <a:ext cx="5206798" cy="192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Ubuntu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Elige un líder de equipo.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Sólo </a:t>
            </a:r>
            <a:r>
              <a:rPr b="1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UNA </a:t>
            </a: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persona de tu equipo debe crear el proyecto del juego en nuestro sitio web.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Ubuntu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Una vez que se ha creado el proyecto (ver siguiente imagen) ellos podrán añadir a todos los miembros del equipo (ver imagen 8).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Comienza tu proyecto de juego.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285400" y="1406650"/>
            <a:ext cx="6040499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Click en el botón “Upload a Game” en la esquina superior izquierda de tu pantalla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Introduce la información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Sube los archivos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AutoNum type="arabicPeriod"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Presiona “Save”</a:t>
            </a: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3121" y="1562237"/>
            <a:ext cx="2429323" cy="201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Registra tu proyecto pronto.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Tan pronto como tengas un equipo y una idea, registra tu proyecto en el sitio web de GGJ, el sábado a más tardar.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Después escribe el nombre y la descripción del proyecto. Salva.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Podrás hacer lo demás después. 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5625" l="0" r="0" t="5626"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Encuentra tu(s) juego(s).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Una vez que guardes tu juego, podrás encontrarlo en “My Game” or “My Profile”.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525" y="2422550"/>
            <a:ext cx="2152649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425" y="2422550"/>
            <a:ext cx="3279623" cy="233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3900" r="3899" t="0"/>
          <a:stretch/>
        </p:blipFill>
        <p:spPr>
          <a:xfrm>
            <a:off x="0" y="14352"/>
            <a:ext cx="9144001" cy="511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5"/>
            <a:ext cx="5054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Añade a los miembros del equipo.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14675" y="1159725"/>
            <a:ext cx="2962198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Da click en“+ Add a jammer” en la parte baja de la página de tu juego.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4250" y="1511725"/>
            <a:ext cx="5521850" cy="33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