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9" r:id="rId4"/>
    <p:sldId id="267" r:id="rId5"/>
    <p:sldId id="258" r:id="rId6"/>
    <p:sldId id="259" r:id="rId7"/>
    <p:sldId id="268" r:id="rId8"/>
    <p:sldId id="270" r:id="rId9"/>
    <p:sldId id="260" r:id="rId10"/>
    <p:sldId id="261" r:id="rId11"/>
    <p:sldId id="266" r:id="rId12"/>
    <p:sldId id="263" r:id="rId13"/>
    <p:sldId id="273" r:id="rId14"/>
    <p:sldId id="265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Garcia Benitez" initials="MGB" lastIdx="4" clrIdx="0">
    <p:extLst>
      <p:ext uri="{19B8F6BF-5375-455C-9EA6-DF929625EA0E}">
        <p15:presenceInfo xmlns:p15="http://schemas.microsoft.com/office/powerpoint/2012/main" userId="9d2bb29e559efa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4T17:16:26.136" idx="4">
    <p:pos x="2265" y="781"/>
    <p:text>Estructura de datos en la que sus elementos salen en función de un campo prioridad definido dentro de éstos, independientemente del orden de entrada como en las colas FIFO.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4T17:15:23.786" idx="3">
    <p:pos x="2365" y="770"/>
    <p:text>Compuesta internamente por  3 colas o bandas, encolamos en una de ellas decidiendo una prioridad para ese elemento.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4T17:14:50.896" idx="2">
    <p:pos x="2287" y="726"/>
    <p:text>Al desencolar, sale un elemento de la banda mas prioritaria(1). Dentro de esa banda se elige el elemento en función de su campo prioridad.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10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1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5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1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960" y="1426465"/>
            <a:ext cx="7543800" cy="1039778"/>
          </a:xfrm>
        </p:spPr>
        <p:txBody>
          <a:bodyPr>
            <a:normAutofit fontScale="90000"/>
          </a:bodyPr>
          <a:lstStyle/>
          <a:p>
            <a:r>
              <a:rPr lang="es-ES" dirty="0"/>
              <a:t>Prioridades y Colas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2960" y="4369369"/>
            <a:ext cx="7543800" cy="1106849"/>
          </a:xfrm>
        </p:spPr>
        <p:txBody>
          <a:bodyPr>
            <a:normAutofit fontScale="47500" lnSpcReduction="20000"/>
          </a:bodyPr>
          <a:lstStyle/>
          <a:p>
            <a:r>
              <a:rPr lang="es-ES" b="1" dirty="0"/>
              <a:t>Beatriz carretero parra</a:t>
            </a:r>
          </a:p>
          <a:p>
            <a:r>
              <a:rPr lang="es-ES" b="1" dirty="0"/>
              <a:t>Álvaro espejo muñoz</a:t>
            </a:r>
          </a:p>
          <a:p>
            <a:r>
              <a:rPr lang="es-ES" b="1" dirty="0"/>
              <a:t>Alberto flores Pereira</a:t>
            </a:r>
          </a:p>
          <a:p>
            <a:r>
              <a:rPr lang="es-ES" b="1" dirty="0"/>
              <a:t>Miguel Alejandro García Benítez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798722" y="3199040"/>
            <a:ext cx="6568038" cy="9909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b="1" dirty="0"/>
              <a:t>Trabajo – Grupo 12</a:t>
            </a:r>
          </a:p>
          <a:p>
            <a:pPr algn="r"/>
            <a:r>
              <a:rPr lang="es-ES" sz="1800" b="1" dirty="0"/>
              <a:t>Planificación y simulación de redes</a:t>
            </a:r>
          </a:p>
        </p:txBody>
      </p:sp>
    </p:spTree>
    <p:extLst>
      <p:ext uri="{BB962C8B-B14F-4D97-AF65-F5344CB8AC3E}">
        <p14:creationId xmlns:p14="http://schemas.microsoft.com/office/powerpoint/2010/main" val="341431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772" y="4495826"/>
            <a:ext cx="1696998" cy="104599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72" y="1990348"/>
            <a:ext cx="1696998" cy="10386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72" y="3239429"/>
            <a:ext cx="1696998" cy="1045996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2962273" y="2322517"/>
            <a:ext cx="5740103" cy="2696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Creamos un tráfico real en la red y realizamos  diferentes simulaciones aplicando distintos tamaños de cola y diferentes retardos en el canal punto a punto.</a:t>
            </a:r>
          </a:p>
        </p:txBody>
      </p:sp>
    </p:spTree>
    <p:extLst>
      <p:ext uri="{BB962C8B-B14F-4D97-AF65-F5344CB8AC3E}">
        <p14:creationId xmlns:p14="http://schemas.microsoft.com/office/powerpoint/2010/main" val="174886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99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Validez de los resultados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84731"/>
            <a:ext cx="4075407" cy="3275187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5334000" y="2184731"/>
            <a:ext cx="3032760" cy="35837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X: Tamaño de la cola</a:t>
            </a:r>
          </a:p>
          <a:p>
            <a:r>
              <a:rPr lang="es-ES" dirty="0"/>
              <a:t>Y: Porcentaje de paquetes correctos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112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Validez de los 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34000" y="2184731"/>
            <a:ext cx="3032760" cy="3583703"/>
          </a:xfrm>
        </p:spPr>
        <p:txBody>
          <a:bodyPr/>
          <a:lstStyle/>
          <a:p>
            <a:r>
              <a:rPr lang="es-ES" dirty="0"/>
              <a:t>X: Retardo del enlace punto a punto</a:t>
            </a:r>
          </a:p>
          <a:p>
            <a:r>
              <a:rPr lang="es-ES" dirty="0"/>
              <a:t>Y: Porcentaje de paquetes buenos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84731"/>
            <a:ext cx="4075408" cy="32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Hemos llegado a la conclusión de que podemos llegar a tener un determinado retardo en el canal sin que afecte demasiado al </a:t>
            </a:r>
            <a:r>
              <a:rPr lang="es-ES" dirty="0" err="1"/>
              <a:t>QoS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Y encontrado un tamaño de cola óptimo en el mismo sentido.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557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833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0" y="827806"/>
            <a:ext cx="5184163" cy="46787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9703" y="639098"/>
            <a:ext cx="267760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234211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 PFIFO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Cola con posibles diferentes prioridades de salida en cada elemento.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Ejemplo de cola con prioridades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30" y="4631502"/>
            <a:ext cx="792607" cy="2186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5" y="5169194"/>
            <a:ext cx="4306235" cy="25670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438" y="3298853"/>
            <a:ext cx="2451313" cy="262946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208" y="4461956"/>
            <a:ext cx="2900243" cy="3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 PFIFO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5" y="2776214"/>
            <a:ext cx="7145108" cy="26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 PFIFO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48" y="2564801"/>
            <a:ext cx="6690023" cy="26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4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dirty="0"/>
              <a:t>Escenario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8" y="1903699"/>
            <a:ext cx="7412984" cy="41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1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7240" y="2896019"/>
            <a:ext cx="5740103" cy="2696307"/>
          </a:xfrm>
        </p:spPr>
        <p:txBody>
          <a:bodyPr/>
          <a:lstStyle/>
          <a:p>
            <a:r>
              <a:rPr lang="es-ES" dirty="0"/>
              <a:t>Cuello de botella con tráficos prioritarios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49" y="3444570"/>
            <a:ext cx="3330819" cy="1142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7" y="3678648"/>
            <a:ext cx="1775886" cy="565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94" y="3683976"/>
            <a:ext cx="1775886" cy="565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806" y="3864890"/>
            <a:ext cx="635550" cy="1753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361" y="3864890"/>
            <a:ext cx="635550" cy="175324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202391" y="3238650"/>
            <a:ext cx="1695750" cy="2696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Router</a:t>
            </a:r>
            <a:r>
              <a:rPr lang="es-ES" dirty="0"/>
              <a:t> 1</a:t>
            </a:r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7735301" y="3238649"/>
            <a:ext cx="1408700" cy="2696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Router</a:t>
            </a:r>
            <a:r>
              <a:rPr lang="es-ES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354680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Uso de la clase </a:t>
            </a:r>
            <a:r>
              <a:rPr lang="es-ES" sz="2400" dirty="0" err="1"/>
              <a:t>PFifoQueueDisc</a:t>
            </a:r>
            <a:r>
              <a:rPr lang="es-ES" sz="2400" dirty="0"/>
              <a:t> disponible en ns3.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un escenario orientado a una compañía que ofrece distintos servicios otorgándoles prioridades en una cola y el estudio de ésta.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Conseguir datos del canal relacionados con la calidad de servicio de VoIP, como la velocidad mínima del enlace  y el error máximo permitido.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1385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Estudiar el proceso de como una compañía puede conocer la calidad de su tráfico y como se comporta según los diferentes parámetros del canal.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49" y="3444570"/>
            <a:ext cx="3330819" cy="11422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7" y="3678648"/>
            <a:ext cx="1775886" cy="565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94" y="3683976"/>
            <a:ext cx="1775886" cy="5655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806" y="3864890"/>
            <a:ext cx="635550" cy="1753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361" y="3864890"/>
            <a:ext cx="635550" cy="1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VoipHelper</a:t>
            </a:r>
            <a:r>
              <a:rPr lang="es-ES" dirty="0">
                <a:solidFill>
                  <a:schemeClr val="tx1"/>
                </a:solidFill>
              </a:rPr>
              <a:t> (</a:t>
            </a:r>
            <a:r>
              <a:rPr lang="es-ES" dirty="0">
                <a:solidFill>
                  <a:srgbClr val="00B0F0"/>
                </a:solidFill>
              </a:rPr>
              <a:t>Ipv4Address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address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>
                <a:solidFill>
                  <a:srgbClr val="00B0F0"/>
                </a:solidFill>
              </a:rPr>
              <a:t>uint16_t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port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maxHablando</a:t>
            </a:r>
            <a:r>
              <a:rPr lang="es-ES" dirty="0">
                <a:solidFill>
                  <a:schemeClr val="tx1"/>
                </a:solidFill>
              </a:rPr>
              <a:t>, 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minHablando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maxSilencio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minSilencio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rgbClr val="00B0F0"/>
                </a:solidFill>
              </a:rPr>
              <a:t>InetSocketAddress</a:t>
            </a:r>
            <a:r>
              <a:rPr lang="es-ES" dirty="0">
                <a:solidFill>
                  <a:schemeClr val="tx1"/>
                </a:solidFill>
              </a:rPr>
              <a:t> socket)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rgbClr val="00B050"/>
                </a:solidFill>
              </a:rPr>
              <a:t>HTTPHelper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(</a:t>
            </a:r>
            <a:r>
              <a:rPr lang="es-ES" dirty="0">
                <a:solidFill>
                  <a:srgbClr val="00B0F0"/>
                </a:solidFill>
              </a:rPr>
              <a:t>Ipv4Address</a:t>
            </a:r>
            <a:r>
              <a:rPr lang="es-ES" dirty="0"/>
              <a:t> </a:t>
            </a:r>
            <a:r>
              <a:rPr lang="es-ES" dirty="0" err="1"/>
              <a:t>address</a:t>
            </a:r>
            <a:r>
              <a:rPr lang="es-ES" dirty="0"/>
              <a:t>, </a:t>
            </a:r>
            <a:r>
              <a:rPr lang="es-ES" dirty="0">
                <a:solidFill>
                  <a:srgbClr val="00B0F0"/>
                </a:solidFill>
              </a:rPr>
              <a:t>uint16_t</a:t>
            </a:r>
            <a:r>
              <a:rPr lang="es-ES" dirty="0"/>
              <a:t> </a:t>
            </a:r>
            <a:r>
              <a:rPr lang="es-ES" dirty="0" err="1"/>
              <a:t>port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/>
              <a:t> </a:t>
            </a:r>
            <a:r>
              <a:rPr lang="es-ES" dirty="0" err="1"/>
              <a:t>maxOn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/>
              <a:t> </a:t>
            </a:r>
            <a:r>
              <a:rPr lang="es-ES" dirty="0" err="1"/>
              <a:t>minOn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/>
              <a:t> </a:t>
            </a:r>
            <a:r>
              <a:rPr lang="es-ES" dirty="0" err="1"/>
              <a:t>maxOff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/>
              <a:t> </a:t>
            </a:r>
            <a:r>
              <a:rPr lang="es-ES" dirty="0" err="1"/>
              <a:t>minOFF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InetSocketAddress</a:t>
            </a:r>
            <a:r>
              <a:rPr lang="es-ES" dirty="0"/>
              <a:t> socket)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FTPHelper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Ipv4Address</a:t>
            </a:r>
            <a:r>
              <a:rPr lang="en-US" dirty="0"/>
              <a:t> address, </a:t>
            </a:r>
            <a:r>
              <a:rPr lang="en-US" dirty="0">
                <a:solidFill>
                  <a:srgbClr val="00B0F0"/>
                </a:solidFill>
              </a:rPr>
              <a:t>uint16_t</a:t>
            </a:r>
            <a:r>
              <a:rPr lang="en-US" dirty="0"/>
              <a:t> port, </a:t>
            </a:r>
            <a:r>
              <a:rPr lang="en-US" dirty="0" err="1">
                <a:solidFill>
                  <a:srgbClr val="00B0F0"/>
                </a:solidFill>
              </a:rPr>
              <a:t>InetSocketAddress</a:t>
            </a:r>
            <a:r>
              <a:rPr lang="en-US" dirty="0"/>
              <a:t> socket)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Observador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68227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</TotalTime>
  <Words>306</Words>
  <Application>Microsoft Office PowerPoint</Application>
  <PresentationFormat>Presentación en pantalla (4:3)</PresentationFormat>
  <Paragraphs>46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Retrospección</vt:lpstr>
      <vt:lpstr>Prioridades y Colas</vt:lpstr>
      <vt:lpstr>Cola PFIFO</vt:lpstr>
      <vt:lpstr>Cola PFIFO</vt:lpstr>
      <vt:lpstr>Cola PFIFO</vt:lpstr>
      <vt:lpstr>Escenario</vt:lpstr>
      <vt:lpstr>Escenario</vt:lpstr>
      <vt:lpstr>Objetivos</vt:lpstr>
      <vt:lpstr>Objetivos</vt:lpstr>
      <vt:lpstr>Clases</vt:lpstr>
      <vt:lpstr>Simulación</vt:lpstr>
      <vt:lpstr>Simulación</vt:lpstr>
      <vt:lpstr>Validez de los resultados</vt:lpstr>
      <vt:lpstr>Validez de los resultados</vt:lpstr>
      <vt:lpstr>Conclusiones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Prioridades y Colas</dc:title>
  <dc:creator>Miguel Garcia Benitez</dc:creator>
  <cp:lastModifiedBy>Miguel Garcia Benitez</cp:lastModifiedBy>
  <cp:revision>35</cp:revision>
  <dcterms:created xsi:type="dcterms:W3CDTF">2017-01-24T10:31:14Z</dcterms:created>
  <dcterms:modified xsi:type="dcterms:W3CDTF">2017-01-24T16:41:07Z</dcterms:modified>
</cp:coreProperties>
</file>