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9" r:id="rId4"/>
    <p:sldId id="267" r:id="rId5"/>
    <p:sldId id="258" r:id="rId6"/>
    <p:sldId id="259" r:id="rId7"/>
    <p:sldId id="268" r:id="rId8"/>
    <p:sldId id="270" r:id="rId9"/>
    <p:sldId id="260" r:id="rId10"/>
    <p:sldId id="261" r:id="rId11"/>
    <p:sldId id="266" r:id="rId12"/>
    <p:sldId id="274" r:id="rId13"/>
    <p:sldId id="263" r:id="rId14"/>
    <p:sldId id="273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Garcia Benitez" initials="MGB" lastIdx="4" clrIdx="0">
    <p:extLst>
      <p:ext uri="{19B8F6BF-5375-455C-9EA6-DF929625EA0E}">
        <p15:presenceInfo xmlns:p15="http://schemas.microsoft.com/office/powerpoint/2012/main" userId="9d2bb29e559efa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6:26.136" idx="4">
    <p:pos x="2265" y="781"/>
    <p:text>Estructura de datos en la que sus elementos salen en función de un campo prioridad definido dentro de éstos, independientemente del orden de entrada como en las colas FIFO.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5:23.786" idx="3">
    <p:pos x="2365" y="770"/>
    <p:text>Compuesta internamente por  3 colas o bandas, encolamos en una de ellas decidiendo una prioridad para ese elemento.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7:14:50.896" idx="2">
    <p:pos x="2287" y="726"/>
    <p:text>Al desencolar, sale un elemento de la banda mas prioritaria(1). Dentro de esa banda se elige el elemento en función de su campo prioridad.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1426465"/>
            <a:ext cx="7543800" cy="1039778"/>
          </a:xfrm>
        </p:spPr>
        <p:txBody>
          <a:bodyPr>
            <a:normAutofit fontScale="90000"/>
          </a:bodyPr>
          <a:lstStyle/>
          <a:p>
            <a:r>
              <a:rPr lang="es-ES" dirty="0"/>
              <a:t>Prioridades y Colas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2960" y="4369369"/>
            <a:ext cx="7543800" cy="1106849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Beatriz carretero parra</a:t>
            </a:r>
          </a:p>
          <a:p>
            <a:r>
              <a:rPr lang="es-ES" b="1" dirty="0"/>
              <a:t>Álvaro espejo muñoz</a:t>
            </a:r>
          </a:p>
          <a:p>
            <a:r>
              <a:rPr lang="es-ES" b="1" dirty="0"/>
              <a:t>Alberto flores Pereira</a:t>
            </a:r>
          </a:p>
          <a:p>
            <a:r>
              <a:rPr lang="es-ES" b="1" dirty="0"/>
              <a:t>Miguel Alejandro García Benítez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98722" y="3199040"/>
            <a:ext cx="6568038" cy="9909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b="1" dirty="0"/>
              <a:t>Trabajo – Grupo 12</a:t>
            </a:r>
          </a:p>
          <a:p>
            <a:pPr algn="r"/>
            <a:r>
              <a:rPr lang="es-ES" sz="1800" b="1" dirty="0"/>
              <a:t>Planificación y simulación de redes</a:t>
            </a:r>
          </a:p>
        </p:txBody>
      </p:sp>
    </p:spTree>
    <p:extLst>
      <p:ext uri="{BB962C8B-B14F-4D97-AF65-F5344CB8AC3E}">
        <p14:creationId xmlns:p14="http://schemas.microsoft.com/office/powerpoint/2010/main" val="34143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72" y="4495826"/>
            <a:ext cx="1696998" cy="104599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72" y="1990348"/>
            <a:ext cx="1696998" cy="1038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72" y="3239429"/>
            <a:ext cx="1696998" cy="1045996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2962273" y="2322517"/>
            <a:ext cx="5740103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40257"/>
              </p:ext>
            </p:extLst>
          </p:nvPr>
        </p:nvGraphicFramePr>
        <p:xfrm>
          <a:off x="3390111" y="2617666"/>
          <a:ext cx="5040824" cy="2371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523">
                  <a:extLst>
                    <a:ext uri="{9D8B030D-6E8A-4147-A177-3AD203B41FA5}">
                      <a16:colId xmlns:a16="http://schemas.microsoft.com/office/drawing/2014/main" xmlns="" val="3718611680"/>
                    </a:ext>
                  </a:extLst>
                </a:gridCol>
                <a:gridCol w="1361801">
                  <a:extLst>
                    <a:ext uri="{9D8B030D-6E8A-4147-A177-3AD203B41FA5}">
                      <a16:colId xmlns:a16="http://schemas.microsoft.com/office/drawing/2014/main" xmlns="" val="892523437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xmlns="" val="715461933"/>
                    </a:ext>
                  </a:extLst>
                </a:gridCol>
                <a:gridCol w="1123868">
                  <a:extLst>
                    <a:ext uri="{9D8B030D-6E8A-4147-A177-3AD203B41FA5}">
                      <a16:colId xmlns:a16="http://schemas.microsoft.com/office/drawing/2014/main" xmlns="" val="1365195669"/>
                    </a:ext>
                  </a:extLst>
                </a:gridCol>
              </a:tblGrid>
              <a:tr h="1023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Tráfico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Nombre de la categoría de prioridades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ToS (Type of Service)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DSCP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0200008"/>
                  </a:ext>
                </a:extLst>
              </a:tr>
              <a:tr h="603338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VozIP</a:t>
                      </a:r>
                      <a:endParaRPr lang="es-ES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-4572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184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46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41031084"/>
                  </a:ext>
                </a:extLst>
              </a:tr>
              <a:tr h="331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FTP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effectLst/>
                        </a:rPr>
                        <a:t>Bulk</a:t>
                      </a:r>
                      <a:r>
                        <a:rPr lang="es-ES" sz="1400" dirty="0">
                          <a:effectLst/>
                        </a:rPr>
                        <a:t> Data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16899240"/>
                  </a:ext>
                </a:extLst>
              </a:tr>
              <a:tr h="331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HTTP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Best Effort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471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29" y="1846263"/>
            <a:ext cx="7154991" cy="4022725"/>
          </a:xfrm>
        </p:spPr>
      </p:pic>
    </p:spTree>
    <p:extLst>
      <p:ext uri="{BB962C8B-B14F-4D97-AF65-F5344CB8AC3E}">
        <p14:creationId xmlns:p14="http://schemas.microsoft.com/office/powerpoint/2010/main" val="374599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29" y="1846263"/>
            <a:ext cx="7154991" cy="4022725"/>
          </a:xfrm>
        </p:spPr>
      </p:pic>
    </p:spTree>
    <p:extLst>
      <p:ext uri="{BB962C8B-B14F-4D97-AF65-F5344CB8AC3E}">
        <p14:creationId xmlns:p14="http://schemas.microsoft.com/office/powerpoint/2010/main" val="24132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Validez de los resultados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84731"/>
            <a:ext cx="4075407" cy="3275187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334000" y="2184731"/>
            <a:ext cx="3032760" cy="3583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X: Tamaño de la cola</a:t>
            </a:r>
          </a:p>
          <a:p>
            <a:r>
              <a:rPr lang="es-ES" dirty="0"/>
              <a:t>Y: Porcentaje de paquetes correctos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12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Validez de los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34000" y="2184731"/>
            <a:ext cx="3032760" cy="3583703"/>
          </a:xfrm>
        </p:spPr>
        <p:txBody>
          <a:bodyPr/>
          <a:lstStyle/>
          <a:p>
            <a:r>
              <a:rPr lang="es-ES" dirty="0"/>
              <a:t>X: Retardo del enlace punto a punto</a:t>
            </a:r>
          </a:p>
          <a:p>
            <a:r>
              <a:rPr lang="es-ES" dirty="0"/>
              <a:t>Y: Porcentaje de paquetes buenos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84731"/>
            <a:ext cx="4075408" cy="32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48624" y="2256639"/>
            <a:ext cx="7318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tamaño de cola debe ser suficientemente grande para que el tráfico prioritario no </a:t>
            </a:r>
            <a:r>
              <a:rPr lang="es-ES" dirty="0" smtClean="0"/>
              <a:t>desborde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tráfico más prioritario tiene ventajas en la cola por lo que su % de paquetes perdidos es menor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 posibilidad de asignar prioridades al tráfico según tu topología de red te da una herramienta potente para asegurar la </a:t>
            </a:r>
            <a:r>
              <a:rPr lang="es-ES" dirty="0" err="1" smtClean="0"/>
              <a:t>QoS</a:t>
            </a:r>
            <a:r>
              <a:rPr lang="es-ES" dirty="0" smtClean="0"/>
              <a:t> necesaria</a:t>
            </a:r>
          </a:p>
        </p:txBody>
      </p:sp>
    </p:spTree>
    <p:extLst>
      <p:ext uri="{BB962C8B-B14F-4D97-AF65-F5344CB8AC3E}">
        <p14:creationId xmlns:p14="http://schemas.microsoft.com/office/powerpoint/2010/main" val="403557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4833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827806"/>
            <a:ext cx="5184163" cy="46787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9703" y="639098"/>
            <a:ext cx="267760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3421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Cola con posibles diferentes prioridades de salida en cada elemento.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Ejemplo de cola con prioridades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30" y="4631502"/>
            <a:ext cx="792607" cy="2186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5" y="5169194"/>
            <a:ext cx="4306235" cy="2567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438" y="3298853"/>
            <a:ext cx="2451313" cy="262946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208" y="4461956"/>
            <a:ext cx="2900243" cy="3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5" y="2776214"/>
            <a:ext cx="7145108" cy="26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 PFIFO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8" y="2564801"/>
            <a:ext cx="6690023" cy="26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dirty="0"/>
              <a:t>Escenario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8" y="1903699"/>
            <a:ext cx="7412984" cy="41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7240" y="2896019"/>
            <a:ext cx="5740103" cy="2696307"/>
          </a:xfrm>
        </p:spPr>
        <p:txBody>
          <a:bodyPr/>
          <a:lstStyle/>
          <a:p>
            <a:r>
              <a:rPr lang="es-ES" dirty="0"/>
              <a:t>Cuello de botella con tráficos prioritarios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49" y="3444570"/>
            <a:ext cx="3330819" cy="1142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7" y="3678648"/>
            <a:ext cx="1775886" cy="565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94" y="3683976"/>
            <a:ext cx="1775886" cy="565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06" y="3864890"/>
            <a:ext cx="635550" cy="1753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361" y="3864890"/>
            <a:ext cx="635550" cy="175324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202391" y="3238650"/>
            <a:ext cx="1695750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Router</a:t>
            </a:r>
            <a:r>
              <a:rPr lang="es-ES" dirty="0"/>
              <a:t> 1</a:t>
            </a: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7347487" y="3247539"/>
            <a:ext cx="1408700" cy="2696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Router</a:t>
            </a:r>
            <a:r>
              <a:rPr lang="es-ES" dirty="0"/>
              <a:t> 2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172575" y="4244172"/>
            <a:ext cx="635550" cy="17532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387916" y="4234044"/>
            <a:ext cx="635550" cy="1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/>
              <a:t>Uso de la clase </a:t>
            </a:r>
            <a:r>
              <a:rPr lang="es-ES" sz="2400" dirty="0" err="1"/>
              <a:t>PFifoQueueDisc</a:t>
            </a:r>
            <a:r>
              <a:rPr lang="es-ES" sz="2400" dirty="0"/>
              <a:t> disponible en ns3 v 3-26.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/>
              <a:t>Estudio de un escenario orientado a una compañía que ofrece distintos servicios otorgándoles prioridades en una cola y el estudio de ésta.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/>
              <a:t>Conseguir datos del canal relacionados con la calidad de servicio de VoIP, como la velocidad mínima del enlace  y el error máximo permitido.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138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Estudiar el proceso de como una compañía puede conocer la calidad de su tráfico y como se comporta según los diferentes parámetros del canal.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49" y="3444570"/>
            <a:ext cx="3330819" cy="1142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7" y="3678648"/>
            <a:ext cx="1775886" cy="565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94" y="3683976"/>
            <a:ext cx="1775886" cy="565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06" y="3864890"/>
            <a:ext cx="635550" cy="1753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361" y="3864890"/>
            <a:ext cx="635550" cy="1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VoipHelper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>
                <a:solidFill>
                  <a:srgbClr val="00B0F0"/>
                </a:solidFill>
              </a:rPr>
              <a:t>Ipv4Address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address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>
                <a:solidFill>
                  <a:srgbClr val="00B0F0"/>
                </a:solidFill>
              </a:rPr>
              <a:t>uint16_t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port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maxHablando</a:t>
            </a:r>
            <a:r>
              <a:rPr lang="es-ES" dirty="0">
                <a:solidFill>
                  <a:schemeClr val="tx1"/>
                </a:solidFill>
              </a:rPr>
              <a:t>, 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minHablando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maxSilencio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minSilencio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rgbClr val="00B0F0"/>
                </a:solidFill>
              </a:rPr>
              <a:t>InetSocketAddress</a:t>
            </a:r>
            <a:r>
              <a:rPr lang="es-ES" dirty="0">
                <a:solidFill>
                  <a:schemeClr val="tx1"/>
                </a:solidFill>
              </a:rPr>
              <a:t> socket)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rgbClr val="00B050"/>
                </a:solidFill>
              </a:rPr>
              <a:t>HTTPHelper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>
                <a:solidFill>
                  <a:srgbClr val="00B0F0"/>
                </a:solidFill>
              </a:rPr>
              <a:t>Ipv4Address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, </a:t>
            </a:r>
            <a:r>
              <a:rPr lang="es-ES" dirty="0">
                <a:solidFill>
                  <a:srgbClr val="00B0F0"/>
                </a:solidFill>
              </a:rPr>
              <a:t>uint16_t</a:t>
            </a:r>
            <a:r>
              <a:rPr lang="es-ES" dirty="0"/>
              <a:t> </a:t>
            </a:r>
            <a:r>
              <a:rPr lang="es-ES" dirty="0" err="1"/>
              <a:t>port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maxOn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minOn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maxOff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double</a:t>
            </a:r>
            <a:r>
              <a:rPr lang="es-ES" dirty="0"/>
              <a:t> </a:t>
            </a:r>
            <a:r>
              <a:rPr lang="es-ES" dirty="0" err="1"/>
              <a:t>minOFF</a:t>
            </a:r>
            <a:r>
              <a:rPr lang="es-ES" dirty="0"/>
              <a:t>, </a:t>
            </a:r>
            <a:r>
              <a:rPr lang="es-ES" dirty="0" err="1">
                <a:solidFill>
                  <a:srgbClr val="00B0F0"/>
                </a:solidFill>
              </a:rPr>
              <a:t>InetSocketAddress</a:t>
            </a:r>
            <a:r>
              <a:rPr lang="es-ES" dirty="0"/>
              <a:t> socket)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FTPHelper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Ipv4Address</a:t>
            </a:r>
            <a:r>
              <a:rPr lang="en-US" dirty="0"/>
              <a:t> address, </a:t>
            </a:r>
            <a:r>
              <a:rPr lang="en-US" dirty="0">
                <a:solidFill>
                  <a:srgbClr val="00B0F0"/>
                </a:solidFill>
              </a:rPr>
              <a:t>uint16_t</a:t>
            </a:r>
            <a:r>
              <a:rPr lang="en-US" dirty="0"/>
              <a:t> port, </a:t>
            </a:r>
            <a:r>
              <a:rPr lang="en-US" dirty="0" err="1">
                <a:solidFill>
                  <a:srgbClr val="00B0F0"/>
                </a:solidFill>
              </a:rPr>
              <a:t>InetSocketAddress</a:t>
            </a:r>
            <a:r>
              <a:rPr lang="en-US" dirty="0"/>
              <a:t> socket)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Observador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822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332</Words>
  <Application>Microsoft Office PowerPoint</Application>
  <PresentationFormat>Presentación en pantalla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Wingdings</vt:lpstr>
      <vt:lpstr>Retrospección</vt:lpstr>
      <vt:lpstr>Prioridades y Colas</vt:lpstr>
      <vt:lpstr>Cola PFIFO</vt:lpstr>
      <vt:lpstr>Cola PFIFO</vt:lpstr>
      <vt:lpstr>Cola PFIFO</vt:lpstr>
      <vt:lpstr>Escenario</vt:lpstr>
      <vt:lpstr>Escenario</vt:lpstr>
      <vt:lpstr>Objetivos</vt:lpstr>
      <vt:lpstr>Objetivos</vt:lpstr>
      <vt:lpstr>Clases</vt:lpstr>
      <vt:lpstr>Simulación</vt:lpstr>
      <vt:lpstr>Simulación</vt:lpstr>
      <vt:lpstr>Simulación</vt:lpstr>
      <vt:lpstr>Validez de los resultados</vt:lpstr>
      <vt:lpstr>Validez de los resultados</vt:lpstr>
      <vt:lpstr>Conclusiones</vt:lpstr>
      <vt:lpstr>Preguntas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Prioridades y Colas</dc:title>
  <dc:creator>Miguel Garcia Benitez</dc:creator>
  <cp:lastModifiedBy>Frosthammer</cp:lastModifiedBy>
  <cp:revision>40</cp:revision>
  <dcterms:created xsi:type="dcterms:W3CDTF">2017-01-24T10:31:14Z</dcterms:created>
  <dcterms:modified xsi:type="dcterms:W3CDTF">2017-01-24T21:32:15Z</dcterms:modified>
</cp:coreProperties>
</file>