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3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D846-37B3-4BE2-3992-EF6312F12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EC8A7-CAB8-EC79-2FD6-7F594F5177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C55CF-FD91-5D98-D899-6EF52A47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9CBB4-F407-D764-D75E-A857A5DD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4E19D-3BAB-8031-3D33-144BE1BF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15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FCC8D-8C71-AEF5-D36A-779A7FDB5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C23B70-03B3-EFC5-405B-A068FD4B36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B505C-094E-C9E6-A1FE-5E2C1884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244964-5C6C-1DAB-1185-1ED15A1ED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FDCD9-7810-A4F1-B758-7DA2C6363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6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EAB279-1CD8-3B24-2F6F-CFCBC7D0E0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D3E8D-0181-4D7F-90FF-9E55269B4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9585-DAEA-7647-8A95-DEED03C1C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DF82B-A817-66B6-0E58-FCBE3547A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3EE74-94A6-4535-7D08-307E0EA1D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1631-0FCD-9DC9-B9EE-04E12933C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2829B-F074-FF75-C24A-7FDC859F4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D8554-7B29-ACAF-DE7C-C7550F4D5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40600-0EBD-F387-7080-6C54E4AF2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4921A-5BFE-C1FF-231C-EDEF53CF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937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7C57B-6ADD-6234-5078-6E9648A0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FEEC4-2591-2A35-3DB2-4B4B8F75D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8120F-85D4-80B3-1B47-869798B98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D3009-82CC-0335-165F-BD98B82F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13479-FF25-6859-5937-1E69F780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747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11AF-5F4A-BB30-5D48-1BA5E976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540D4-BB23-7E47-A14F-4077AF4B8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45986F-7362-9D14-2F5B-4CF64AE33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CCF744-933F-F7AB-A30D-0B9F14515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2A792-14E8-A531-0841-CE557CD5C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EF0CA-C445-B9A3-7C4D-6516C94C3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4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B3E5-AE78-3F80-13C8-6921EA46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1A8DF-9024-A852-5B48-428DE60F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1E20E-1E88-EB75-C8C1-E7B538A09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7E34E6-FE49-D371-6196-73D5B81001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CC127-8EC0-7524-24B7-A3EF5E27C2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6438C1-8373-E08A-B3EB-C04E12FF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2A82D1-EEB9-9E42-D422-6FAA13E44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98506-2AAF-9CA5-172C-EC494D108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82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B8754-56D2-3693-9295-542AA380A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F841B0-D233-BF39-5658-10DD8859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01672-8BC5-2FDB-845D-373159ACE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D6759D-1CA9-0FB0-E010-5B9C0EA72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DF88B7-9A6A-6BB3-0C8E-8F98238BB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703329-40F3-AE48-A36F-FC8F9D4E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5F7A4-2237-D3BD-5D95-030066B17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9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BC21B-9CF1-5921-20FA-C514FB8B0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3B77-3C7A-F7C3-1A55-68FAFACA5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BDD15-D419-98F0-D950-3A81C64D8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C2E1-0DA5-409F-256D-B580D2000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CD1047-09B3-08E1-A751-2B4BA2CEC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30C60-4967-B520-3BCE-5D23392E7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532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94979-67AB-D3F1-23F7-A04E71B6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B7917C-7BCD-5A80-8617-45EF7708E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02F4F6-85B5-393B-1F9A-32F6938ED5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59A6F-E430-1E41-85EC-ABA01A2B4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28C7B0-1BFC-DDDA-79DB-70AF8AC8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298A-4737-29B9-DC26-301D1228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23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AB135-BB6C-7986-D9D0-D142D292D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D9FC4-1914-487C-0EC4-A07A5BA78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B7406-A2B9-F6B5-5B93-93EF804141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99D75-E640-469D-9752-F7FA3D47F76B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3BA04-25BF-DC13-3C8D-59FD3B04C8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FFEEA-5F4A-D905-30B2-3F0927C54E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9565C-9188-4D1D-8A0D-B477630593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95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9D86E3A7-EEFA-3B34-F434-39D8A15D4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605" y="1050055"/>
            <a:ext cx="2701270" cy="2126160"/>
          </a:xfrm>
          <a:prstGeom prst="rect">
            <a:avLst/>
          </a:prstGeom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E8226B1D-921D-A82E-BD97-897829B19831}"/>
              </a:ext>
            </a:extLst>
          </p:cNvPr>
          <p:cNvSpPr/>
          <p:nvPr/>
        </p:nvSpPr>
        <p:spPr>
          <a:xfrm>
            <a:off x="374030" y="6311006"/>
            <a:ext cx="106017" cy="1192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222">
            <a:extLst>
              <a:ext uri="{FF2B5EF4-FFF2-40B4-BE49-F238E27FC236}">
                <a16:creationId xmlns:a16="http://schemas.microsoft.com/office/drawing/2014/main" id="{7846B2B0-25D0-146A-109D-6392FCB4BD52}"/>
              </a:ext>
            </a:extLst>
          </p:cNvPr>
          <p:cNvGrpSpPr>
            <a:grpSpLocks/>
          </p:cNvGrpSpPr>
          <p:nvPr/>
        </p:nvGrpSpPr>
        <p:grpSpPr bwMode="auto">
          <a:xfrm>
            <a:off x="2568062" y="3102835"/>
            <a:ext cx="260932" cy="326165"/>
            <a:chOff x="4272" y="3072"/>
            <a:chExt cx="192" cy="240"/>
          </a:xfrm>
        </p:grpSpPr>
        <p:sp>
          <p:nvSpPr>
            <p:cNvPr id="45" name="Line 99">
              <a:extLst>
                <a:ext uri="{FF2B5EF4-FFF2-40B4-BE49-F238E27FC236}">
                  <a16:creationId xmlns:a16="http://schemas.microsoft.com/office/drawing/2014/main" id="{B5A13343-122D-4971-C848-EA83798B59A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00">
              <a:extLst>
                <a:ext uri="{FF2B5EF4-FFF2-40B4-BE49-F238E27FC236}">
                  <a16:creationId xmlns:a16="http://schemas.microsoft.com/office/drawing/2014/main" id="{35747D3E-0507-8465-90DE-DE15D47F042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01">
              <a:extLst>
                <a:ext uri="{FF2B5EF4-FFF2-40B4-BE49-F238E27FC236}">
                  <a16:creationId xmlns:a16="http://schemas.microsoft.com/office/drawing/2014/main" id="{957C5525-1A0D-5ADE-573C-B15BE8E9853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02">
              <a:extLst>
                <a:ext uri="{FF2B5EF4-FFF2-40B4-BE49-F238E27FC236}">
                  <a16:creationId xmlns:a16="http://schemas.microsoft.com/office/drawing/2014/main" id="{DFA75423-CDDE-B45E-5342-3085E8A168A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03">
              <a:extLst>
                <a:ext uri="{FF2B5EF4-FFF2-40B4-BE49-F238E27FC236}">
                  <a16:creationId xmlns:a16="http://schemas.microsoft.com/office/drawing/2014/main" id="{81144BCE-57E0-0352-BB97-A61E489DBC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04">
              <a:extLst>
                <a:ext uri="{FF2B5EF4-FFF2-40B4-BE49-F238E27FC236}">
                  <a16:creationId xmlns:a16="http://schemas.microsoft.com/office/drawing/2014/main" id="{E29E8F5A-486A-D71D-49C2-0913FB52FA4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553F63-C057-8B0F-9E24-EC8129B1A304}"/>
              </a:ext>
            </a:extLst>
          </p:cNvPr>
          <p:cNvCxnSpPr>
            <a:cxnSpLocks/>
          </p:cNvCxnSpPr>
          <p:nvPr/>
        </p:nvCxnSpPr>
        <p:spPr>
          <a:xfrm>
            <a:off x="2694914" y="2733656"/>
            <a:ext cx="2511" cy="388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D2656D60-3883-4057-C7B2-330CF6B1408B}"/>
              </a:ext>
            </a:extLst>
          </p:cNvPr>
          <p:cNvSpPr/>
          <p:nvPr/>
        </p:nvSpPr>
        <p:spPr>
          <a:xfrm flipH="1">
            <a:off x="560918" y="6297718"/>
            <a:ext cx="102287" cy="1192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12">
            <a:extLst>
              <a:ext uri="{FF2B5EF4-FFF2-40B4-BE49-F238E27FC236}">
                <a16:creationId xmlns:a16="http://schemas.microsoft.com/office/drawing/2014/main" id="{CFC5EB1C-5529-263E-1F26-B63932CEADC5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1177381" y="-14305"/>
            <a:ext cx="204085" cy="1020425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89CBF0B6-8E86-8453-835A-FCA806BF7B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95" y="3651930"/>
            <a:ext cx="2701270" cy="2126160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1BFB8EF-4FAE-8579-D3AC-A1E1A0C94FF4}"/>
              </a:ext>
            </a:extLst>
          </p:cNvPr>
          <p:cNvCxnSpPr>
            <a:cxnSpLocks/>
          </p:cNvCxnSpPr>
          <p:nvPr/>
        </p:nvCxnSpPr>
        <p:spPr>
          <a:xfrm>
            <a:off x="3203347" y="5371648"/>
            <a:ext cx="2511" cy="388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5A6ED39-97D7-E50C-977C-0624C0F29D02}"/>
              </a:ext>
            </a:extLst>
          </p:cNvPr>
          <p:cNvCxnSpPr>
            <a:cxnSpLocks/>
          </p:cNvCxnSpPr>
          <p:nvPr/>
        </p:nvCxnSpPr>
        <p:spPr>
          <a:xfrm>
            <a:off x="2828994" y="5371648"/>
            <a:ext cx="3581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0301AB0-93AA-CAED-72A1-D130939EF42A}"/>
              </a:ext>
            </a:extLst>
          </p:cNvPr>
          <p:cNvCxnSpPr>
            <a:cxnSpLocks/>
          </p:cNvCxnSpPr>
          <p:nvPr/>
        </p:nvCxnSpPr>
        <p:spPr>
          <a:xfrm>
            <a:off x="2831868" y="5506795"/>
            <a:ext cx="3581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222">
            <a:extLst>
              <a:ext uri="{FF2B5EF4-FFF2-40B4-BE49-F238E27FC236}">
                <a16:creationId xmlns:a16="http://schemas.microsoft.com/office/drawing/2014/main" id="{FC4426EC-226B-9AE1-0F5F-32C2C7090F25}"/>
              </a:ext>
            </a:extLst>
          </p:cNvPr>
          <p:cNvGrpSpPr>
            <a:grpSpLocks/>
          </p:cNvGrpSpPr>
          <p:nvPr/>
        </p:nvGrpSpPr>
        <p:grpSpPr bwMode="auto">
          <a:xfrm>
            <a:off x="3072881" y="5717949"/>
            <a:ext cx="260932" cy="326165"/>
            <a:chOff x="4272" y="3072"/>
            <a:chExt cx="192" cy="240"/>
          </a:xfrm>
        </p:grpSpPr>
        <p:sp>
          <p:nvSpPr>
            <p:cNvPr id="89" name="Line 99">
              <a:extLst>
                <a:ext uri="{FF2B5EF4-FFF2-40B4-BE49-F238E27FC236}">
                  <a16:creationId xmlns:a16="http://schemas.microsoft.com/office/drawing/2014/main" id="{51F741D4-4D4A-AE71-FF6A-5951B7B89E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00">
              <a:extLst>
                <a:ext uri="{FF2B5EF4-FFF2-40B4-BE49-F238E27FC236}">
                  <a16:creationId xmlns:a16="http://schemas.microsoft.com/office/drawing/2014/main" id="{5F6D32B2-B12C-51E7-2280-FBC9FA320F7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01">
              <a:extLst>
                <a:ext uri="{FF2B5EF4-FFF2-40B4-BE49-F238E27FC236}">
                  <a16:creationId xmlns:a16="http://schemas.microsoft.com/office/drawing/2014/main" id="{142CB184-BE17-57EB-5736-1803156382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02">
              <a:extLst>
                <a:ext uri="{FF2B5EF4-FFF2-40B4-BE49-F238E27FC236}">
                  <a16:creationId xmlns:a16="http://schemas.microsoft.com/office/drawing/2014/main" id="{6D45E40C-1D34-CD07-1F55-AFB94EAD6EA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03">
              <a:extLst>
                <a:ext uri="{FF2B5EF4-FFF2-40B4-BE49-F238E27FC236}">
                  <a16:creationId xmlns:a16="http://schemas.microsoft.com/office/drawing/2014/main" id="{46BA1287-0D1D-AC47-E4F1-F79C9DB84C8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04">
              <a:extLst>
                <a:ext uri="{FF2B5EF4-FFF2-40B4-BE49-F238E27FC236}">
                  <a16:creationId xmlns:a16="http://schemas.microsoft.com/office/drawing/2014/main" id="{43FEF1CE-E52A-01FD-C878-54683D62A1D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E7CCBDE8-7EA5-0618-1689-F4BB3AA72EDC}"/>
              </a:ext>
            </a:extLst>
          </p:cNvPr>
          <p:cNvSpPr txBox="1"/>
          <p:nvPr/>
        </p:nvSpPr>
        <p:spPr>
          <a:xfrm>
            <a:off x="1043849" y="4799693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+5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2E338E-AFDD-9EC0-BD3A-368204E4C427}"/>
              </a:ext>
            </a:extLst>
          </p:cNvPr>
          <p:cNvSpPr txBox="1"/>
          <p:nvPr/>
        </p:nvSpPr>
        <p:spPr>
          <a:xfrm>
            <a:off x="1504904" y="1833212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1</a:t>
            </a:r>
          </a:p>
          <a:p>
            <a:r>
              <a:rPr lang="en-US" dirty="0"/>
              <a:t>000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6788E7-A838-2D06-2C02-66444341B583}"/>
              </a:ext>
            </a:extLst>
          </p:cNvPr>
          <p:cNvSpPr txBox="1"/>
          <p:nvPr/>
        </p:nvSpPr>
        <p:spPr>
          <a:xfrm>
            <a:off x="1572389" y="4532940"/>
            <a:ext cx="8194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MUX 2</a:t>
            </a:r>
          </a:p>
          <a:p>
            <a:r>
              <a:rPr lang="en-US" dirty="0"/>
              <a:t>001</a:t>
            </a:r>
          </a:p>
        </p:txBody>
      </p:sp>
      <p:grpSp>
        <p:nvGrpSpPr>
          <p:cNvPr id="131" name="Group 222">
            <a:extLst>
              <a:ext uri="{FF2B5EF4-FFF2-40B4-BE49-F238E27FC236}">
                <a16:creationId xmlns:a16="http://schemas.microsoft.com/office/drawing/2014/main" id="{180C7B9E-5954-7996-F9DE-B61C29FEA621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148728" y="2385446"/>
            <a:ext cx="195700" cy="238998"/>
            <a:chOff x="4272" y="3072"/>
            <a:chExt cx="192" cy="240"/>
          </a:xfrm>
        </p:grpSpPr>
        <p:sp>
          <p:nvSpPr>
            <p:cNvPr id="132" name="Line 99">
              <a:extLst>
                <a:ext uri="{FF2B5EF4-FFF2-40B4-BE49-F238E27FC236}">
                  <a16:creationId xmlns:a16="http://schemas.microsoft.com/office/drawing/2014/main" id="{5A2BD378-7D06-44FA-4043-136EC8E5821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100">
              <a:extLst>
                <a:ext uri="{FF2B5EF4-FFF2-40B4-BE49-F238E27FC236}">
                  <a16:creationId xmlns:a16="http://schemas.microsoft.com/office/drawing/2014/main" id="{DC34C5D3-69BF-3CD3-08C4-20A1636E5A1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01">
              <a:extLst>
                <a:ext uri="{FF2B5EF4-FFF2-40B4-BE49-F238E27FC236}">
                  <a16:creationId xmlns:a16="http://schemas.microsoft.com/office/drawing/2014/main" id="{868B8AF8-A5D7-5465-BD42-875B311120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5" name="Line 102">
              <a:extLst>
                <a:ext uri="{FF2B5EF4-FFF2-40B4-BE49-F238E27FC236}">
                  <a16:creationId xmlns:a16="http://schemas.microsoft.com/office/drawing/2014/main" id="{A6B2C62F-87E9-7B57-53D2-D207639CD04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6" name="Line 103">
              <a:extLst>
                <a:ext uri="{FF2B5EF4-FFF2-40B4-BE49-F238E27FC236}">
                  <a16:creationId xmlns:a16="http://schemas.microsoft.com/office/drawing/2014/main" id="{8EFAD5B2-0DC2-D1BD-473F-D6BD4E6DB33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7" name="Line 104">
              <a:extLst>
                <a:ext uri="{FF2B5EF4-FFF2-40B4-BE49-F238E27FC236}">
                  <a16:creationId xmlns:a16="http://schemas.microsoft.com/office/drawing/2014/main" id="{9994A189-2BE5-298D-DCAB-C5558C51A8C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" name="TextBox 137">
            <a:extLst>
              <a:ext uri="{FF2B5EF4-FFF2-40B4-BE49-F238E27FC236}">
                <a16:creationId xmlns:a16="http://schemas.microsoft.com/office/drawing/2014/main" id="{8724249C-235C-8D45-66C4-CB8D753F31E9}"/>
              </a:ext>
            </a:extLst>
          </p:cNvPr>
          <p:cNvSpPr txBox="1"/>
          <p:nvPr/>
        </p:nvSpPr>
        <p:spPr>
          <a:xfrm>
            <a:off x="1036734" y="2153715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+5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80D1783-C68D-E7A6-2F3B-CEF9FA1F1CAE}"/>
              </a:ext>
            </a:extLst>
          </p:cNvPr>
          <p:cNvCxnSpPr>
            <a:cxnSpLocks/>
          </p:cNvCxnSpPr>
          <p:nvPr/>
        </p:nvCxnSpPr>
        <p:spPr>
          <a:xfrm>
            <a:off x="543878" y="2762462"/>
            <a:ext cx="5832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6CE42EB-D2CE-EB8D-DA94-B68D64384BE2}"/>
              </a:ext>
            </a:extLst>
          </p:cNvPr>
          <p:cNvCxnSpPr>
            <a:cxnSpLocks/>
          </p:cNvCxnSpPr>
          <p:nvPr/>
        </p:nvCxnSpPr>
        <p:spPr>
          <a:xfrm>
            <a:off x="769211" y="2898643"/>
            <a:ext cx="5832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DB82A626-5FAD-C9CD-859A-3008A8A783CB}"/>
              </a:ext>
            </a:extLst>
          </p:cNvPr>
          <p:cNvCxnSpPr>
            <a:cxnSpLocks/>
          </p:cNvCxnSpPr>
          <p:nvPr/>
        </p:nvCxnSpPr>
        <p:spPr>
          <a:xfrm>
            <a:off x="746532" y="5506795"/>
            <a:ext cx="5832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6432886A-A093-0F4C-B8CE-F98481E92DDE}"/>
              </a:ext>
            </a:extLst>
          </p:cNvPr>
          <p:cNvCxnSpPr>
            <a:cxnSpLocks/>
          </p:cNvCxnSpPr>
          <p:nvPr/>
        </p:nvCxnSpPr>
        <p:spPr>
          <a:xfrm>
            <a:off x="588922" y="5367334"/>
            <a:ext cx="58320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915DAFF-1A90-1C83-7CAC-6B5B7EF55F71}"/>
              </a:ext>
            </a:extLst>
          </p:cNvPr>
          <p:cNvCxnSpPr>
            <a:cxnSpLocks/>
          </p:cNvCxnSpPr>
          <p:nvPr/>
        </p:nvCxnSpPr>
        <p:spPr>
          <a:xfrm>
            <a:off x="582445" y="2762462"/>
            <a:ext cx="15419" cy="35498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4B53A71E-309D-5432-399C-667C8E8FAC6B}"/>
              </a:ext>
            </a:extLst>
          </p:cNvPr>
          <p:cNvCxnSpPr>
            <a:cxnSpLocks/>
          </p:cNvCxnSpPr>
          <p:nvPr/>
        </p:nvCxnSpPr>
        <p:spPr>
          <a:xfrm flipH="1">
            <a:off x="445051" y="2867140"/>
            <a:ext cx="17152" cy="34451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Group 233">
            <a:extLst>
              <a:ext uri="{FF2B5EF4-FFF2-40B4-BE49-F238E27FC236}">
                <a16:creationId xmlns:a16="http://schemas.microsoft.com/office/drawing/2014/main" id="{CD65BFF5-5627-B148-3EF7-89287E876630}"/>
              </a:ext>
            </a:extLst>
          </p:cNvPr>
          <p:cNvGrpSpPr>
            <a:grpSpLocks/>
          </p:cNvGrpSpPr>
          <p:nvPr/>
        </p:nvGrpSpPr>
        <p:grpSpPr bwMode="auto">
          <a:xfrm>
            <a:off x="444632" y="5443675"/>
            <a:ext cx="304800" cy="76200"/>
            <a:chOff x="2304" y="2592"/>
            <a:chExt cx="192" cy="48"/>
          </a:xfrm>
        </p:grpSpPr>
        <p:sp>
          <p:nvSpPr>
            <p:cNvPr id="147" name="Arc 234">
              <a:extLst>
                <a:ext uri="{FF2B5EF4-FFF2-40B4-BE49-F238E27FC236}">
                  <a16:creationId xmlns:a16="http://schemas.microsoft.com/office/drawing/2014/main" id="{406CAFB8-B88F-B51C-352C-CE3059B9D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Line 235">
              <a:extLst>
                <a:ext uri="{FF2B5EF4-FFF2-40B4-BE49-F238E27FC236}">
                  <a16:creationId xmlns:a16="http://schemas.microsoft.com/office/drawing/2014/main" id="{204777C3-7CF0-04DF-3562-DAE0C3BEFA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236">
              <a:extLst>
                <a:ext uri="{FF2B5EF4-FFF2-40B4-BE49-F238E27FC236}">
                  <a16:creationId xmlns:a16="http://schemas.microsoft.com/office/drawing/2014/main" id="{8589D1D0-BBAF-D118-2160-B1D2A5C8A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0" name="Group 233">
            <a:extLst>
              <a:ext uri="{FF2B5EF4-FFF2-40B4-BE49-F238E27FC236}">
                <a16:creationId xmlns:a16="http://schemas.microsoft.com/office/drawing/2014/main" id="{EC2C5B62-18DC-95F6-937C-2DB062E42059}"/>
              </a:ext>
            </a:extLst>
          </p:cNvPr>
          <p:cNvGrpSpPr>
            <a:grpSpLocks/>
          </p:cNvGrpSpPr>
          <p:nvPr/>
        </p:nvGrpSpPr>
        <p:grpSpPr bwMode="auto">
          <a:xfrm>
            <a:off x="465484" y="2822786"/>
            <a:ext cx="304800" cy="76200"/>
            <a:chOff x="2304" y="2592"/>
            <a:chExt cx="192" cy="48"/>
          </a:xfrm>
        </p:grpSpPr>
        <p:sp>
          <p:nvSpPr>
            <p:cNvPr id="151" name="Arc 234">
              <a:extLst>
                <a:ext uri="{FF2B5EF4-FFF2-40B4-BE49-F238E27FC236}">
                  <a16:creationId xmlns:a16="http://schemas.microsoft.com/office/drawing/2014/main" id="{0BE497D2-BDE1-1D9A-E6A8-3D3D774F5D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Line 235">
              <a:extLst>
                <a:ext uri="{FF2B5EF4-FFF2-40B4-BE49-F238E27FC236}">
                  <a16:creationId xmlns:a16="http://schemas.microsoft.com/office/drawing/2014/main" id="{CEA13AAC-E806-0554-91F4-B155042BB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236">
              <a:extLst>
                <a:ext uri="{FF2B5EF4-FFF2-40B4-BE49-F238E27FC236}">
                  <a16:creationId xmlns:a16="http://schemas.microsoft.com/office/drawing/2014/main" id="{C1A89EEA-3823-8A2D-2C87-6E55FCA3EE7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5" name="TextBox 154">
            <a:extLst>
              <a:ext uri="{FF2B5EF4-FFF2-40B4-BE49-F238E27FC236}">
                <a16:creationId xmlns:a16="http://schemas.microsoft.com/office/drawing/2014/main" id="{12B4F1DA-6FD1-F7DB-C0DA-DB1105A035F6}"/>
              </a:ext>
            </a:extLst>
          </p:cNvPr>
          <p:cNvSpPr txBox="1"/>
          <p:nvPr/>
        </p:nvSpPr>
        <p:spPr>
          <a:xfrm>
            <a:off x="669523" y="6157117"/>
            <a:ext cx="478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SDA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DA05C61-D83C-5B55-C870-C7E764ED67F7}"/>
              </a:ext>
            </a:extLst>
          </p:cNvPr>
          <p:cNvSpPr txBox="1"/>
          <p:nvPr/>
        </p:nvSpPr>
        <p:spPr>
          <a:xfrm>
            <a:off x="-41685" y="6141056"/>
            <a:ext cx="4555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SCK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AF395C2-40F1-48BE-7D5A-86850151DC96}"/>
              </a:ext>
            </a:extLst>
          </p:cNvPr>
          <p:cNvSpPr txBox="1"/>
          <p:nvPr/>
        </p:nvSpPr>
        <p:spPr>
          <a:xfrm>
            <a:off x="0" y="6430276"/>
            <a:ext cx="930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Serial in</a:t>
            </a:r>
          </a:p>
        </p:txBody>
      </p:sp>
      <p:grpSp>
        <p:nvGrpSpPr>
          <p:cNvPr id="158" name="Group 222">
            <a:extLst>
              <a:ext uri="{FF2B5EF4-FFF2-40B4-BE49-F238E27FC236}">
                <a16:creationId xmlns:a16="http://schemas.microsoft.com/office/drawing/2014/main" id="{673C96F9-3A2D-9B98-26E8-ECF19645A912}"/>
              </a:ext>
            </a:extLst>
          </p:cNvPr>
          <p:cNvGrpSpPr>
            <a:grpSpLocks/>
          </p:cNvGrpSpPr>
          <p:nvPr/>
        </p:nvGrpSpPr>
        <p:grpSpPr bwMode="auto">
          <a:xfrm rot="5400000">
            <a:off x="1034987" y="4972909"/>
            <a:ext cx="195700" cy="238998"/>
            <a:chOff x="4272" y="3072"/>
            <a:chExt cx="192" cy="240"/>
          </a:xfrm>
        </p:grpSpPr>
        <p:sp>
          <p:nvSpPr>
            <p:cNvPr id="159" name="Line 99">
              <a:extLst>
                <a:ext uri="{FF2B5EF4-FFF2-40B4-BE49-F238E27FC236}">
                  <a16:creationId xmlns:a16="http://schemas.microsoft.com/office/drawing/2014/main" id="{5EAC773B-159C-5737-7294-4400609BBE1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Line 100">
              <a:extLst>
                <a:ext uri="{FF2B5EF4-FFF2-40B4-BE49-F238E27FC236}">
                  <a16:creationId xmlns:a16="http://schemas.microsoft.com/office/drawing/2014/main" id="{53CC2FC4-AB4E-90FF-301A-C7A396A049A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Line 101">
              <a:extLst>
                <a:ext uri="{FF2B5EF4-FFF2-40B4-BE49-F238E27FC236}">
                  <a16:creationId xmlns:a16="http://schemas.microsoft.com/office/drawing/2014/main" id="{B65C7F24-3FD5-9C66-CCB9-298CE45E3BA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Line 102">
              <a:extLst>
                <a:ext uri="{FF2B5EF4-FFF2-40B4-BE49-F238E27FC236}">
                  <a16:creationId xmlns:a16="http://schemas.microsoft.com/office/drawing/2014/main" id="{40ECE3B5-2347-BC25-3673-B731443D507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Line 103">
              <a:extLst>
                <a:ext uri="{FF2B5EF4-FFF2-40B4-BE49-F238E27FC236}">
                  <a16:creationId xmlns:a16="http://schemas.microsoft.com/office/drawing/2014/main" id="{1B7C15BD-553D-A56C-C592-2D9AD30C013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Line 104">
              <a:extLst>
                <a:ext uri="{FF2B5EF4-FFF2-40B4-BE49-F238E27FC236}">
                  <a16:creationId xmlns:a16="http://schemas.microsoft.com/office/drawing/2014/main" id="{DCCE0464-C5F7-48EB-6CA1-0A19716F8D12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BE9B549-EF2A-81DD-40D7-92595D2D7FFC}"/>
              </a:ext>
            </a:extLst>
          </p:cNvPr>
          <p:cNvCxnSpPr>
            <a:cxnSpLocks/>
          </p:cNvCxnSpPr>
          <p:nvPr/>
        </p:nvCxnSpPr>
        <p:spPr>
          <a:xfrm>
            <a:off x="2652763" y="2634428"/>
            <a:ext cx="71820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42175E7A-A19D-19B6-C81B-370D9EEDB7D8}"/>
              </a:ext>
            </a:extLst>
          </p:cNvPr>
          <p:cNvCxnSpPr>
            <a:cxnSpLocks/>
          </p:cNvCxnSpPr>
          <p:nvPr/>
        </p:nvCxnSpPr>
        <p:spPr>
          <a:xfrm>
            <a:off x="2731145" y="5233867"/>
            <a:ext cx="63982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B2416034-5BA8-33CA-D835-585744D4F479}"/>
              </a:ext>
            </a:extLst>
          </p:cNvPr>
          <p:cNvCxnSpPr>
            <a:cxnSpLocks/>
          </p:cNvCxnSpPr>
          <p:nvPr/>
        </p:nvCxnSpPr>
        <p:spPr>
          <a:xfrm>
            <a:off x="3357999" y="2617045"/>
            <a:ext cx="26181" cy="36778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Oval 170">
            <a:extLst>
              <a:ext uri="{FF2B5EF4-FFF2-40B4-BE49-F238E27FC236}">
                <a16:creationId xmlns:a16="http://schemas.microsoft.com/office/drawing/2014/main" id="{4BC0C27E-0559-A671-6883-578584390543}"/>
              </a:ext>
            </a:extLst>
          </p:cNvPr>
          <p:cNvSpPr/>
          <p:nvPr/>
        </p:nvSpPr>
        <p:spPr>
          <a:xfrm>
            <a:off x="3317956" y="6251617"/>
            <a:ext cx="106017" cy="1192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6EB73518-F2BF-93DD-ED0C-CB3A726A6AEA}"/>
              </a:ext>
            </a:extLst>
          </p:cNvPr>
          <p:cNvSpPr txBox="1"/>
          <p:nvPr/>
        </p:nvSpPr>
        <p:spPr>
          <a:xfrm>
            <a:off x="2769559" y="6148836"/>
            <a:ext cx="6269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u="sng" dirty="0"/>
              <a:t>RESET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E7D17601-F8C7-754C-7028-6BBD0FE8EDA4}"/>
              </a:ext>
            </a:extLst>
          </p:cNvPr>
          <p:cNvCxnSpPr>
            <a:cxnSpLocks/>
          </p:cNvCxnSpPr>
          <p:nvPr/>
        </p:nvCxnSpPr>
        <p:spPr>
          <a:xfrm>
            <a:off x="2854792" y="5631858"/>
            <a:ext cx="2511" cy="388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69986B36-B7C1-8DE8-A5B6-65ADB6B1E226}"/>
              </a:ext>
            </a:extLst>
          </p:cNvPr>
          <p:cNvSpPr txBox="1"/>
          <p:nvPr/>
        </p:nvSpPr>
        <p:spPr>
          <a:xfrm>
            <a:off x="2634867" y="5970962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+5</a:t>
            </a:r>
          </a:p>
        </p:txBody>
      </p:sp>
      <p:sp>
        <p:nvSpPr>
          <p:cNvPr id="177" name="Freeform 12">
            <a:extLst>
              <a:ext uri="{FF2B5EF4-FFF2-40B4-BE49-F238E27FC236}">
                <a16:creationId xmlns:a16="http://schemas.microsoft.com/office/drawing/2014/main" id="{40DA9DFD-CB97-8EC8-3A00-1A03A8C4ACA6}"/>
              </a:ext>
            </a:extLst>
          </p:cNvPr>
          <p:cNvSpPr>
            <a:spLocks noChangeAspect="1"/>
          </p:cNvSpPr>
          <p:nvPr/>
        </p:nvSpPr>
        <p:spPr bwMode="auto">
          <a:xfrm rot="16200000">
            <a:off x="2118890" y="-15019"/>
            <a:ext cx="204085" cy="1020425"/>
          </a:xfrm>
          <a:custGeom>
            <a:avLst/>
            <a:gdLst>
              <a:gd name="T0" fmla="*/ 2147483646 w 192"/>
              <a:gd name="T1" fmla="*/ 0 h 960"/>
              <a:gd name="T2" fmla="*/ 2147483646 w 192"/>
              <a:gd name="T3" fmla="*/ 2147483646 h 960"/>
              <a:gd name="T4" fmla="*/ 2147483646 w 192"/>
              <a:gd name="T5" fmla="*/ 2147483646 h 960"/>
              <a:gd name="T6" fmla="*/ 0 w 192"/>
              <a:gd name="T7" fmla="*/ 2147483646 h 960"/>
              <a:gd name="T8" fmla="*/ 2147483646 w 192"/>
              <a:gd name="T9" fmla="*/ 2147483646 h 960"/>
              <a:gd name="T10" fmla="*/ 0 w 192"/>
              <a:gd name="T11" fmla="*/ 2147483646 h 960"/>
              <a:gd name="T12" fmla="*/ 2147483646 w 192"/>
              <a:gd name="T13" fmla="*/ 2147483646 h 960"/>
              <a:gd name="T14" fmla="*/ 0 w 192"/>
              <a:gd name="T15" fmla="*/ 2147483646 h 960"/>
              <a:gd name="T16" fmla="*/ 2147483646 w 192"/>
              <a:gd name="T17" fmla="*/ 2147483646 h 960"/>
              <a:gd name="T18" fmla="*/ 2147483646 w 192"/>
              <a:gd name="T19" fmla="*/ 2147483646 h 96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92"/>
              <a:gd name="T31" fmla="*/ 0 h 960"/>
              <a:gd name="T32" fmla="*/ 192 w 192"/>
              <a:gd name="T33" fmla="*/ 960 h 96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8575" cmpd="sng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8" name="Group 222">
            <a:extLst>
              <a:ext uri="{FF2B5EF4-FFF2-40B4-BE49-F238E27FC236}">
                <a16:creationId xmlns:a16="http://schemas.microsoft.com/office/drawing/2014/main" id="{6769875F-8D42-98C0-3426-2EB7C10635D5}"/>
              </a:ext>
            </a:extLst>
          </p:cNvPr>
          <p:cNvGrpSpPr>
            <a:grpSpLocks/>
          </p:cNvGrpSpPr>
          <p:nvPr/>
        </p:nvGrpSpPr>
        <p:grpSpPr bwMode="auto">
          <a:xfrm>
            <a:off x="2600679" y="483767"/>
            <a:ext cx="260932" cy="326165"/>
            <a:chOff x="4272" y="3072"/>
            <a:chExt cx="192" cy="240"/>
          </a:xfrm>
        </p:grpSpPr>
        <p:sp>
          <p:nvSpPr>
            <p:cNvPr id="179" name="Line 99">
              <a:extLst>
                <a:ext uri="{FF2B5EF4-FFF2-40B4-BE49-F238E27FC236}">
                  <a16:creationId xmlns:a16="http://schemas.microsoft.com/office/drawing/2014/main" id="{72BB17D7-140A-7529-D22E-4FB99A5A2FD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0" name="Line 100">
              <a:extLst>
                <a:ext uri="{FF2B5EF4-FFF2-40B4-BE49-F238E27FC236}">
                  <a16:creationId xmlns:a16="http://schemas.microsoft.com/office/drawing/2014/main" id="{A838721A-AF6B-9EA1-C6FE-2A7D1F42C37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1" name="Line 101">
              <a:extLst>
                <a:ext uri="{FF2B5EF4-FFF2-40B4-BE49-F238E27FC236}">
                  <a16:creationId xmlns:a16="http://schemas.microsoft.com/office/drawing/2014/main" id="{479F8A9C-69E6-FD05-292C-9563822DC99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02">
              <a:extLst>
                <a:ext uri="{FF2B5EF4-FFF2-40B4-BE49-F238E27FC236}">
                  <a16:creationId xmlns:a16="http://schemas.microsoft.com/office/drawing/2014/main" id="{7C74BC1A-AA9B-6E95-9405-617123FF3003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03">
              <a:extLst>
                <a:ext uri="{FF2B5EF4-FFF2-40B4-BE49-F238E27FC236}">
                  <a16:creationId xmlns:a16="http://schemas.microsoft.com/office/drawing/2014/main" id="{BE6C9463-054D-0DEE-2101-422DA065A31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04">
              <a:extLst>
                <a:ext uri="{FF2B5EF4-FFF2-40B4-BE49-F238E27FC236}">
                  <a16:creationId xmlns:a16="http://schemas.microsoft.com/office/drawing/2014/main" id="{360FD1C4-59A3-5758-0911-F71ACA877CA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44753E81-BFA7-DE77-B46B-34700A1F0242}"/>
              </a:ext>
            </a:extLst>
          </p:cNvPr>
          <p:cNvSpPr txBox="1"/>
          <p:nvPr/>
        </p:nvSpPr>
        <p:spPr>
          <a:xfrm>
            <a:off x="345526" y="294114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+5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AC8E6D3-A55C-C682-69C4-FB47BE3BA05F}"/>
              </a:ext>
            </a:extLst>
          </p:cNvPr>
          <p:cNvSpPr txBox="1"/>
          <p:nvPr/>
        </p:nvSpPr>
        <p:spPr>
          <a:xfrm>
            <a:off x="1418777" y="638966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VL=2.5V</a:t>
            </a:r>
          </a:p>
        </p:txBody>
      </p: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3EC46F06-3240-21B6-C87F-10019B521BC1}"/>
              </a:ext>
            </a:extLst>
          </p:cNvPr>
          <p:cNvCxnSpPr>
            <a:cxnSpLocks/>
          </p:cNvCxnSpPr>
          <p:nvPr/>
        </p:nvCxnSpPr>
        <p:spPr>
          <a:xfrm flipH="1">
            <a:off x="1762432" y="457504"/>
            <a:ext cx="5171" cy="2430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81122087-75FA-573E-8A9D-2657D95612F5}"/>
              </a:ext>
            </a:extLst>
          </p:cNvPr>
          <p:cNvGrpSpPr/>
          <p:nvPr/>
        </p:nvGrpSpPr>
        <p:grpSpPr>
          <a:xfrm>
            <a:off x="3707781" y="254839"/>
            <a:ext cx="2245299" cy="2989124"/>
            <a:chOff x="3973252" y="254839"/>
            <a:chExt cx="2245299" cy="2989124"/>
          </a:xfrm>
        </p:grpSpPr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E3CC2AD5-0987-F5B3-1BA7-03FE72CE0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2530" y="1346377"/>
              <a:ext cx="1390626" cy="1655643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6EEB260-46DD-1928-9710-36B727674942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8" y="2478350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295D863-48ED-E7AD-A660-A7601A20D883}"/>
                </a:ext>
              </a:extLst>
            </p:cNvPr>
            <p:cNvCxnSpPr/>
            <p:nvPr/>
          </p:nvCxnSpPr>
          <p:spPr>
            <a:xfrm>
              <a:off x="5551364" y="2645533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8" name="Group 222">
              <a:extLst>
                <a:ext uri="{FF2B5EF4-FFF2-40B4-BE49-F238E27FC236}">
                  <a16:creationId xmlns:a16="http://schemas.microsoft.com/office/drawing/2014/main" id="{8284851C-58EC-630B-2181-0182F73FB09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67656" y="2148891"/>
              <a:ext cx="195700" cy="238998"/>
              <a:chOff x="4272" y="3072"/>
              <a:chExt cx="192" cy="240"/>
            </a:xfrm>
          </p:grpSpPr>
          <p:sp>
            <p:nvSpPr>
              <p:cNvPr id="99" name="Line 99">
                <a:extLst>
                  <a:ext uri="{FF2B5EF4-FFF2-40B4-BE49-F238E27FC236}">
                    <a16:creationId xmlns:a16="http://schemas.microsoft.com/office/drawing/2014/main" id="{9DAD29E5-B279-BCE3-0CEB-3D40E9BB32A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0" name="Line 100">
                <a:extLst>
                  <a:ext uri="{FF2B5EF4-FFF2-40B4-BE49-F238E27FC236}">
                    <a16:creationId xmlns:a16="http://schemas.microsoft.com/office/drawing/2014/main" id="{E77B2478-B0EF-D1AA-43B8-FDACB608CF5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1" name="Line 101">
                <a:extLst>
                  <a:ext uri="{FF2B5EF4-FFF2-40B4-BE49-F238E27FC236}">
                    <a16:creationId xmlns:a16="http://schemas.microsoft.com/office/drawing/2014/main" id="{94E3D71A-0144-6A61-984C-81B2DADC111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" name="Line 102">
                <a:extLst>
                  <a:ext uri="{FF2B5EF4-FFF2-40B4-BE49-F238E27FC236}">
                    <a16:creationId xmlns:a16="http://schemas.microsoft.com/office/drawing/2014/main" id="{DAD7B5F9-FB1C-B629-5B5E-DE2498E3735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" name="Line 103">
                <a:extLst>
                  <a:ext uri="{FF2B5EF4-FFF2-40B4-BE49-F238E27FC236}">
                    <a16:creationId xmlns:a16="http://schemas.microsoft.com/office/drawing/2014/main" id="{E86EA08C-FB0E-18A7-36AB-40BBD11086B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104">
                <a:extLst>
                  <a:ext uri="{FF2B5EF4-FFF2-40B4-BE49-F238E27FC236}">
                    <a16:creationId xmlns:a16="http://schemas.microsoft.com/office/drawing/2014/main" id="{DF9B3716-CE09-405B-616D-570FAC3E414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66A86480-7A72-6E59-5E2D-B573C88737FE}"/>
                </a:ext>
              </a:extLst>
            </p:cNvPr>
            <p:cNvCxnSpPr>
              <a:cxnSpLocks/>
            </p:cNvCxnSpPr>
            <p:nvPr/>
          </p:nvCxnSpPr>
          <p:spPr>
            <a:xfrm>
              <a:off x="4651182" y="2849228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502F050-818A-0B36-AFC5-DB191A38D9D6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54" y="2851662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27D0FFB5-1EF6-65A4-4BC9-DD0141AB9293}"/>
                </a:ext>
              </a:extLst>
            </p:cNvPr>
            <p:cNvCxnSpPr>
              <a:cxnSpLocks/>
            </p:cNvCxnSpPr>
            <p:nvPr/>
          </p:nvCxnSpPr>
          <p:spPr>
            <a:xfrm>
              <a:off x="4648671" y="1115565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F984D27-8447-0BE1-FBD4-86F03218766B}"/>
                </a:ext>
              </a:extLst>
            </p:cNvPr>
            <p:cNvCxnSpPr>
              <a:cxnSpLocks/>
            </p:cNvCxnSpPr>
            <p:nvPr/>
          </p:nvCxnSpPr>
          <p:spPr>
            <a:xfrm>
              <a:off x="5542943" y="1117999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63A3A7-7871-5971-9417-325714B6CC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637" y="1132529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745FF11A-E6BD-23B9-7985-3E410F0921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5676" y="3198228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4E0BDD0A-57F4-F8D3-5FE0-864E89A42794}"/>
                </a:ext>
              </a:extLst>
            </p:cNvPr>
            <p:cNvSpPr/>
            <p:nvPr/>
          </p:nvSpPr>
          <p:spPr>
            <a:xfrm>
              <a:off x="4970288" y="2117049"/>
              <a:ext cx="345056" cy="17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CA5EEF4-85B9-DAB4-C952-B0FAD0A6DF53}"/>
                </a:ext>
              </a:extLst>
            </p:cNvPr>
            <p:cNvSpPr txBox="1"/>
            <p:nvPr/>
          </p:nvSpPr>
          <p:spPr>
            <a:xfrm>
              <a:off x="4698608" y="202464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DG445</a:t>
              </a:r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C24C16EC-4EF2-E482-CE19-C962703D9820}"/>
                </a:ext>
              </a:extLst>
            </p:cNvPr>
            <p:cNvCxnSpPr/>
            <p:nvPr/>
          </p:nvCxnSpPr>
          <p:spPr>
            <a:xfrm>
              <a:off x="5577383" y="1913235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2650B313-C5A1-2AA6-05AB-1CC05B5ECC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2132" y="1909980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5B628985-51D8-3D31-30EF-2FD5A7FB2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3409" y="2645533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6BE4FF1-0817-BDCC-65E3-08989FF2A70A}"/>
                </a:ext>
              </a:extLst>
            </p:cNvPr>
            <p:cNvCxnSpPr>
              <a:cxnSpLocks/>
            </p:cNvCxnSpPr>
            <p:nvPr/>
          </p:nvCxnSpPr>
          <p:spPr>
            <a:xfrm>
              <a:off x="6159282" y="636352"/>
              <a:ext cx="0" cy="1829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7C90EEB6-F721-205E-14A9-E288DFC1486E}"/>
                </a:ext>
              </a:extLst>
            </p:cNvPr>
            <p:cNvSpPr txBox="1"/>
            <p:nvPr/>
          </p:nvSpPr>
          <p:spPr>
            <a:xfrm>
              <a:off x="5491224" y="209984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+2.5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862300A6-4BA7-48F7-949F-50D2C0285800}"/>
                </a:ext>
              </a:extLst>
            </p:cNvPr>
            <p:cNvSpPr txBox="1"/>
            <p:nvPr/>
          </p:nvSpPr>
          <p:spPr>
            <a:xfrm>
              <a:off x="5575508" y="194495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+5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7519168E-019C-07C8-B8B7-706A24E45431}"/>
                </a:ext>
              </a:extLst>
            </p:cNvPr>
            <p:cNvSpPr txBox="1"/>
            <p:nvPr/>
          </p:nvSpPr>
          <p:spPr>
            <a:xfrm>
              <a:off x="4291868" y="1940172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-5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0AF68031-9E00-6C27-F502-9CBEA450D6A2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7" y="1728569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EDEA6D7B-664A-B3D1-DE5F-7224DABB704D}"/>
                </a:ext>
              </a:extLst>
            </p:cNvPr>
            <p:cNvCxnSpPr>
              <a:cxnSpLocks/>
            </p:cNvCxnSpPr>
            <p:nvPr/>
          </p:nvCxnSpPr>
          <p:spPr>
            <a:xfrm>
              <a:off x="4039207" y="1717628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07FFDE2-771F-FF12-1717-B00AE6377D36}"/>
                </a:ext>
              </a:extLst>
            </p:cNvPr>
            <p:cNvCxnSpPr>
              <a:cxnSpLocks/>
            </p:cNvCxnSpPr>
            <p:nvPr/>
          </p:nvCxnSpPr>
          <p:spPr>
            <a:xfrm>
              <a:off x="4011191" y="2469423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E8874C9A-8FD4-BBBF-0EAD-0D17783BE8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7895" y="254839"/>
              <a:ext cx="1312" cy="2210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E8C086ED-B75C-89D4-21B9-A933FB91008C}"/>
                </a:ext>
              </a:extLst>
            </p:cNvPr>
            <p:cNvSpPr txBox="1"/>
            <p:nvPr/>
          </p:nvSpPr>
          <p:spPr>
            <a:xfrm>
              <a:off x="4128122" y="845776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GPB0 MUX1</a:t>
              </a: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9EEE1DA-46B5-B9C1-6E49-C55F6460D904}"/>
                </a:ext>
              </a:extLst>
            </p:cNvPr>
            <p:cNvSpPr txBox="1"/>
            <p:nvPr/>
          </p:nvSpPr>
          <p:spPr>
            <a:xfrm>
              <a:off x="4080750" y="2936186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GPB1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E23B254A-19B7-D31C-CA06-9E8FD47439A8}"/>
                </a:ext>
              </a:extLst>
            </p:cNvPr>
            <p:cNvSpPr txBox="1"/>
            <p:nvPr/>
          </p:nvSpPr>
          <p:spPr>
            <a:xfrm>
              <a:off x="4044262" y="1651241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1WE1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013B3821-6693-A592-8AFD-1DA811220E02}"/>
                </a:ext>
              </a:extLst>
            </p:cNvPr>
            <p:cNvSpPr txBox="1"/>
            <p:nvPr/>
          </p:nvSpPr>
          <p:spPr>
            <a:xfrm>
              <a:off x="5584642" y="1689001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1WE2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60C3F322-5306-36DA-D6D8-99F52A68302E}"/>
                </a:ext>
              </a:extLst>
            </p:cNvPr>
            <p:cNvSpPr txBox="1"/>
            <p:nvPr/>
          </p:nvSpPr>
          <p:spPr>
            <a:xfrm>
              <a:off x="4035295" y="2608137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2WE1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7A4D34B5-3AA0-6881-52FA-5B6E2ED4430F}"/>
                </a:ext>
              </a:extLst>
            </p:cNvPr>
            <p:cNvSpPr txBox="1"/>
            <p:nvPr/>
          </p:nvSpPr>
          <p:spPr>
            <a:xfrm>
              <a:off x="5591473" y="2562506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2WE2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632F380E-D495-E2CC-76A7-939A527931E6}"/>
                </a:ext>
              </a:extLst>
            </p:cNvPr>
            <p:cNvSpPr txBox="1"/>
            <p:nvPr/>
          </p:nvSpPr>
          <p:spPr>
            <a:xfrm rot="5400000">
              <a:off x="3848378" y="122762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9CAB683F-9324-AB55-D6C6-E514ABC0CBDC}"/>
                </a:ext>
              </a:extLst>
            </p:cNvPr>
            <p:cNvSpPr txBox="1"/>
            <p:nvPr/>
          </p:nvSpPr>
          <p:spPr>
            <a:xfrm rot="5400000">
              <a:off x="5724345" y="124043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WE2</a:t>
              </a:r>
            </a:p>
          </p:txBody>
        </p:sp>
      </p:grp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9C90C5F1-E457-999E-0480-7F668CBAF51F}"/>
              </a:ext>
            </a:extLst>
          </p:cNvPr>
          <p:cNvCxnSpPr>
            <a:cxnSpLocks/>
          </p:cNvCxnSpPr>
          <p:nvPr/>
        </p:nvCxnSpPr>
        <p:spPr>
          <a:xfrm flipV="1">
            <a:off x="3835801" y="243305"/>
            <a:ext cx="7912934" cy="259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F3A31717-3139-7821-7F5C-ACBF00639D87}"/>
              </a:ext>
            </a:extLst>
          </p:cNvPr>
          <p:cNvCxnSpPr>
            <a:cxnSpLocks/>
          </p:cNvCxnSpPr>
          <p:nvPr/>
        </p:nvCxnSpPr>
        <p:spPr>
          <a:xfrm>
            <a:off x="5830529" y="636738"/>
            <a:ext cx="5854444" cy="3002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CFCF93BC-35D1-1F6B-5216-3C0BADC2BD88}"/>
              </a:ext>
            </a:extLst>
          </p:cNvPr>
          <p:cNvGrpSpPr/>
          <p:nvPr/>
        </p:nvGrpSpPr>
        <p:grpSpPr>
          <a:xfrm>
            <a:off x="6190082" y="254220"/>
            <a:ext cx="2245299" cy="2989124"/>
            <a:chOff x="3973252" y="254839"/>
            <a:chExt cx="2245299" cy="2989124"/>
          </a:xfrm>
        </p:grpSpPr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70FF8B7E-8E13-E17F-E4FD-BBEDB9D70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2530" y="1346377"/>
              <a:ext cx="1390626" cy="1655643"/>
            </a:xfrm>
            <a:prstGeom prst="rect">
              <a:avLst/>
            </a:prstGeom>
          </p:spPr>
        </p:pic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259E4FCC-0B3C-AACF-10AE-6C3A48FE653E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8" y="2478350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D6D187C5-4E4D-5670-B30B-68C86AB03BF6}"/>
                </a:ext>
              </a:extLst>
            </p:cNvPr>
            <p:cNvCxnSpPr/>
            <p:nvPr/>
          </p:nvCxnSpPr>
          <p:spPr>
            <a:xfrm>
              <a:off x="5551364" y="2645533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5" name="Group 222">
              <a:extLst>
                <a:ext uri="{FF2B5EF4-FFF2-40B4-BE49-F238E27FC236}">
                  <a16:creationId xmlns:a16="http://schemas.microsoft.com/office/drawing/2014/main" id="{DEDDD7BE-BDB5-2CE5-8D12-235100B358A1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67656" y="2148891"/>
              <a:ext cx="195700" cy="238998"/>
              <a:chOff x="4272" y="3072"/>
              <a:chExt cx="192" cy="240"/>
            </a:xfrm>
          </p:grpSpPr>
          <p:sp>
            <p:nvSpPr>
              <p:cNvPr id="233" name="Line 99">
                <a:extLst>
                  <a:ext uri="{FF2B5EF4-FFF2-40B4-BE49-F238E27FC236}">
                    <a16:creationId xmlns:a16="http://schemas.microsoft.com/office/drawing/2014/main" id="{00ED9456-D58E-4606-9FCF-A451E8849EF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Line 100">
                <a:extLst>
                  <a:ext uri="{FF2B5EF4-FFF2-40B4-BE49-F238E27FC236}">
                    <a16:creationId xmlns:a16="http://schemas.microsoft.com/office/drawing/2014/main" id="{0A78D5E3-A183-F0ED-0A46-9E0F85F5AE5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Line 101">
                <a:extLst>
                  <a:ext uri="{FF2B5EF4-FFF2-40B4-BE49-F238E27FC236}">
                    <a16:creationId xmlns:a16="http://schemas.microsoft.com/office/drawing/2014/main" id="{7D4CC068-2B38-DD0C-1A3C-D07495B68E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Line 102">
                <a:extLst>
                  <a:ext uri="{FF2B5EF4-FFF2-40B4-BE49-F238E27FC236}">
                    <a16:creationId xmlns:a16="http://schemas.microsoft.com/office/drawing/2014/main" id="{DB9467F8-2B89-7793-F34A-5951D6A940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103">
                <a:extLst>
                  <a:ext uri="{FF2B5EF4-FFF2-40B4-BE49-F238E27FC236}">
                    <a16:creationId xmlns:a16="http://schemas.microsoft.com/office/drawing/2014/main" id="{8569692A-C9F0-975B-D716-1409456A7C9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104">
                <a:extLst>
                  <a:ext uri="{FF2B5EF4-FFF2-40B4-BE49-F238E27FC236}">
                    <a16:creationId xmlns:a16="http://schemas.microsoft.com/office/drawing/2014/main" id="{35860DF9-CEB5-28B1-274C-4F99398B4C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4204E0CB-1A7F-157A-8556-8CED0BF4D052}"/>
                </a:ext>
              </a:extLst>
            </p:cNvPr>
            <p:cNvCxnSpPr>
              <a:cxnSpLocks/>
            </p:cNvCxnSpPr>
            <p:nvPr/>
          </p:nvCxnSpPr>
          <p:spPr>
            <a:xfrm>
              <a:off x="4651182" y="2849228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A63BF21B-9C6A-ADF3-B6DD-B1B811E056B6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54" y="2851662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A697D8E3-4042-B854-ACE9-8F41675CD45A}"/>
                </a:ext>
              </a:extLst>
            </p:cNvPr>
            <p:cNvCxnSpPr>
              <a:cxnSpLocks/>
            </p:cNvCxnSpPr>
            <p:nvPr/>
          </p:nvCxnSpPr>
          <p:spPr>
            <a:xfrm>
              <a:off x="4648671" y="1115565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15D55C7D-1E63-804B-BE01-8F872E35D05F}"/>
                </a:ext>
              </a:extLst>
            </p:cNvPr>
            <p:cNvCxnSpPr>
              <a:cxnSpLocks/>
            </p:cNvCxnSpPr>
            <p:nvPr/>
          </p:nvCxnSpPr>
          <p:spPr>
            <a:xfrm>
              <a:off x="5542943" y="1117999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939C1517-98F4-2A7F-405C-E8C06B1603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637" y="1132529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9C068C32-D3FF-A3DF-0C40-7A057B1617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5676" y="3198228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AF78E23B-9E5D-978E-F858-C8D485892A2E}"/>
                </a:ext>
              </a:extLst>
            </p:cNvPr>
            <p:cNvSpPr/>
            <p:nvPr/>
          </p:nvSpPr>
          <p:spPr>
            <a:xfrm>
              <a:off x="4970288" y="2117049"/>
              <a:ext cx="345056" cy="17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368258F-D424-D9AE-5036-28C38B5477D5}"/>
                </a:ext>
              </a:extLst>
            </p:cNvPr>
            <p:cNvSpPr txBox="1"/>
            <p:nvPr/>
          </p:nvSpPr>
          <p:spPr>
            <a:xfrm>
              <a:off x="4698608" y="202464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DG445</a:t>
              </a:r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A6866EA2-4B27-F4ED-0B8E-393DE5D032E0}"/>
                </a:ext>
              </a:extLst>
            </p:cNvPr>
            <p:cNvCxnSpPr/>
            <p:nvPr/>
          </p:nvCxnSpPr>
          <p:spPr>
            <a:xfrm>
              <a:off x="5577383" y="1913235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FBC0E122-E6F0-60B7-6BD5-A683FBCEA0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2132" y="1909980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2857A610-8CD1-4123-202A-DDDAA70A68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3409" y="2645533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4D98014D-158A-48A5-525D-466E2733CFC1}"/>
                </a:ext>
              </a:extLst>
            </p:cNvPr>
            <p:cNvCxnSpPr>
              <a:cxnSpLocks/>
            </p:cNvCxnSpPr>
            <p:nvPr/>
          </p:nvCxnSpPr>
          <p:spPr>
            <a:xfrm>
              <a:off x="6159282" y="636352"/>
              <a:ext cx="0" cy="1829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D4F00975-4FB3-962C-6381-A3C833C137E7}"/>
                </a:ext>
              </a:extLst>
            </p:cNvPr>
            <p:cNvSpPr txBox="1"/>
            <p:nvPr/>
          </p:nvSpPr>
          <p:spPr>
            <a:xfrm>
              <a:off x="5491224" y="209984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+2.5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F1B88D9-3E27-AFE6-1046-01B0DEDBB541}"/>
                </a:ext>
              </a:extLst>
            </p:cNvPr>
            <p:cNvSpPr txBox="1"/>
            <p:nvPr/>
          </p:nvSpPr>
          <p:spPr>
            <a:xfrm>
              <a:off x="5575508" y="194495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+5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E922F8CE-DB22-57A7-4062-98EF664396F7}"/>
                </a:ext>
              </a:extLst>
            </p:cNvPr>
            <p:cNvSpPr txBox="1"/>
            <p:nvPr/>
          </p:nvSpPr>
          <p:spPr>
            <a:xfrm>
              <a:off x="4291868" y="1940172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-5</a:t>
              </a:r>
            </a:p>
          </p:txBody>
        </p: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0B909D2F-4CCE-570F-8733-6885E0C06D08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7" y="1728569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44321ED0-E235-C2C9-4057-A6F5B66B2D05}"/>
                </a:ext>
              </a:extLst>
            </p:cNvPr>
            <p:cNvCxnSpPr>
              <a:cxnSpLocks/>
            </p:cNvCxnSpPr>
            <p:nvPr/>
          </p:nvCxnSpPr>
          <p:spPr>
            <a:xfrm>
              <a:off x="4039207" y="1717628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3FA52D0F-0EA7-AC53-8977-733B65CE06BA}"/>
                </a:ext>
              </a:extLst>
            </p:cNvPr>
            <p:cNvCxnSpPr>
              <a:cxnSpLocks/>
            </p:cNvCxnSpPr>
            <p:nvPr/>
          </p:nvCxnSpPr>
          <p:spPr>
            <a:xfrm>
              <a:off x="4011191" y="2469423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4BB3D803-6239-A4F3-4F17-8F223A0F37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7895" y="254839"/>
              <a:ext cx="1312" cy="2210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92681641-520A-6DE2-2B3E-2E47C2059225}"/>
                </a:ext>
              </a:extLst>
            </p:cNvPr>
            <p:cNvSpPr txBox="1"/>
            <p:nvPr/>
          </p:nvSpPr>
          <p:spPr>
            <a:xfrm>
              <a:off x="4128122" y="845776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GPB2 MUX1</a:t>
              </a:r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EA69A96F-55C9-8D99-9B7B-324685C6C00F}"/>
                </a:ext>
              </a:extLst>
            </p:cNvPr>
            <p:cNvSpPr txBox="1"/>
            <p:nvPr/>
          </p:nvSpPr>
          <p:spPr>
            <a:xfrm>
              <a:off x="4080750" y="2936186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GPB3</a:t>
              </a: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E4A49C59-A443-4A9B-33E4-E7328B52B212}"/>
                </a:ext>
              </a:extLst>
            </p:cNvPr>
            <p:cNvSpPr txBox="1"/>
            <p:nvPr/>
          </p:nvSpPr>
          <p:spPr>
            <a:xfrm>
              <a:off x="4044262" y="1651241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3WE1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AD883C3-06C9-C652-8901-57A634506E92}"/>
                </a:ext>
              </a:extLst>
            </p:cNvPr>
            <p:cNvSpPr txBox="1"/>
            <p:nvPr/>
          </p:nvSpPr>
          <p:spPr>
            <a:xfrm>
              <a:off x="5584642" y="1689001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3WE2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46A58225-5DEC-9120-4458-CDF97519FF51}"/>
                </a:ext>
              </a:extLst>
            </p:cNvPr>
            <p:cNvSpPr txBox="1"/>
            <p:nvPr/>
          </p:nvSpPr>
          <p:spPr>
            <a:xfrm>
              <a:off x="4035295" y="2608137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4WE1</a:t>
              </a: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8FD6B8D3-6148-8574-C294-DCD749EFAC22}"/>
                </a:ext>
              </a:extLst>
            </p:cNvPr>
            <p:cNvSpPr txBox="1"/>
            <p:nvPr/>
          </p:nvSpPr>
          <p:spPr>
            <a:xfrm>
              <a:off x="5591473" y="2562506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4WE2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209AB6A7-29E3-07AB-8082-3AC56A3E5EF7}"/>
                </a:ext>
              </a:extLst>
            </p:cNvPr>
            <p:cNvSpPr txBox="1"/>
            <p:nvPr/>
          </p:nvSpPr>
          <p:spPr>
            <a:xfrm rot="5400000">
              <a:off x="3848378" y="122762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WE1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9B9C1CA9-AFA5-BCD8-EDA7-81643F83694B}"/>
                </a:ext>
              </a:extLst>
            </p:cNvPr>
            <p:cNvSpPr txBox="1"/>
            <p:nvPr/>
          </p:nvSpPr>
          <p:spPr>
            <a:xfrm rot="5400000">
              <a:off x="5724345" y="124043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WE2</a:t>
              </a:r>
            </a:p>
          </p:txBody>
        </p:sp>
      </p:grp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9F4F3C0A-0993-20C2-BF99-9F5407A3D568}"/>
              </a:ext>
            </a:extLst>
          </p:cNvPr>
          <p:cNvGrpSpPr/>
          <p:nvPr/>
        </p:nvGrpSpPr>
        <p:grpSpPr>
          <a:xfrm>
            <a:off x="9376802" y="276548"/>
            <a:ext cx="2325466" cy="2989124"/>
            <a:chOff x="3973252" y="254839"/>
            <a:chExt cx="2325466" cy="2989124"/>
          </a:xfrm>
        </p:grpSpPr>
        <p:pic>
          <p:nvPicPr>
            <p:cNvPr id="278" name="Picture 277">
              <a:extLst>
                <a:ext uri="{FF2B5EF4-FFF2-40B4-BE49-F238E27FC236}">
                  <a16:creationId xmlns:a16="http://schemas.microsoft.com/office/drawing/2014/main" id="{14B19E05-6C2B-F8EB-BECE-DFB73D167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2530" y="1346377"/>
              <a:ext cx="1390626" cy="1655643"/>
            </a:xfrm>
            <a:prstGeom prst="rect">
              <a:avLst/>
            </a:prstGeom>
          </p:spPr>
        </p:pic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36B7F6E-A0F6-4FE6-BDBF-EB2244472BA8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8" y="2478350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A9150F27-42E1-C7A4-AD2B-FE6AE6F5A881}"/>
                </a:ext>
              </a:extLst>
            </p:cNvPr>
            <p:cNvCxnSpPr/>
            <p:nvPr/>
          </p:nvCxnSpPr>
          <p:spPr>
            <a:xfrm>
              <a:off x="5551364" y="2645533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1" name="Group 222">
              <a:extLst>
                <a:ext uri="{FF2B5EF4-FFF2-40B4-BE49-F238E27FC236}">
                  <a16:creationId xmlns:a16="http://schemas.microsoft.com/office/drawing/2014/main" id="{304F6844-06DE-9B42-AE12-5B4E85B2336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67656" y="2148891"/>
              <a:ext cx="195700" cy="238998"/>
              <a:chOff x="4272" y="3072"/>
              <a:chExt cx="192" cy="240"/>
            </a:xfrm>
          </p:grpSpPr>
          <p:sp>
            <p:nvSpPr>
              <p:cNvPr id="309" name="Line 99">
                <a:extLst>
                  <a:ext uri="{FF2B5EF4-FFF2-40B4-BE49-F238E27FC236}">
                    <a16:creationId xmlns:a16="http://schemas.microsoft.com/office/drawing/2014/main" id="{581FCD14-D460-A1DF-339B-722C206EC55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0" name="Line 100">
                <a:extLst>
                  <a:ext uri="{FF2B5EF4-FFF2-40B4-BE49-F238E27FC236}">
                    <a16:creationId xmlns:a16="http://schemas.microsoft.com/office/drawing/2014/main" id="{B7A81D82-E007-8457-0678-1CB388A36E0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1" name="Line 101">
                <a:extLst>
                  <a:ext uri="{FF2B5EF4-FFF2-40B4-BE49-F238E27FC236}">
                    <a16:creationId xmlns:a16="http://schemas.microsoft.com/office/drawing/2014/main" id="{1E49B6AF-C21E-1DC9-7AFF-1A86C317B08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2" name="Line 102">
                <a:extLst>
                  <a:ext uri="{FF2B5EF4-FFF2-40B4-BE49-F238E27FC236}">
                    <a16:creationId xmlns:a16="http://schemas.microsoft.com/office/drawing/2014/main" id="{E52E32A2-F406-D344-490F-5442C66FF82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3" name="Line 103">
                <a:extLst>
                  <a:ext uri="{FF2B5EF4-FFF2-40B4-BE49-F238E27FC236}">
                    <a16:creationId xmlns:a16="http://schemas.microsoft.com/office/drawing/2014/main" id="{CA61DDC6-4854-2C40-21DE-46B58976C3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Line 104">
                <a:extLst>
                  <a:ext uri="{FF2B5EF4-FFF2-40B4-BE49-F238E27FC236}">
                    <a16:creationId xmlns:a16="http://schemas.microsoft.com/office/drawing/2014/main" id="{3F3788C1-3A25-B56D-9F23-7EC0B194278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5A926FB4-FECD-0831-179E-B1F087335D8D}"/>
                </a:ext>
              </a:extLst>
            </p:cNvPr>
            <p:cNvCxnSpPr>
              <a:cxnSpLocks/>
            </p:cNvCxnSpPr>
            <p:nvPr/>
          </p:nvCxnSpPr>
          <p:spPr>
            <a:xfrm>
              <a:off x="4651182" y="2849228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D11DC278-468F-0EE2-2D94-758CF2568EB0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54" y="2851662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48A4CC27-CE97-0080-9E10-F1D38C68681C}"/>
                </a:ext>
              </a:extLst>
            </p:cNvPr>
            <p:cNvCxnSpPr>
              <a:cxnSpLocks/>
            </p:cNvCxnSpPr>
            <p:nvPr/>
          </p:nvCxnSpPr>
          <p:spPr>
            <a:xfrm>
              <a:off x="4648671" y="1115565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FF16A239-86C2-401C-FBE3-172D37169234}"/>
                </a:ext>
              </a:extLst>
            </p:cNvPr>
            <p:cNvCxnSpPr>
              <a:cxnSpLocks/>
            </p:cNvCxnSpPr>
            <p:nvPr/>
          </p:nvCxnSpPr>
          <p:spPr>
            <a:xfrm>
              <a:off x="5542943" y="1117999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CFDC8AFD-2F47-57BA-1348-94F1684BF0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637" y="1132529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499B30D5-A909-AE71-229E-C5B3FE9E5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5676" y="3198228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8" name="Rectangle 287">
              <a:extLst>
                <a:ext uri="{FF2B5EF4-FFF2-40B4-BE49-F238E27FC236}">
                  <a16:creationId xmlns:a16="http://schemas.microsoft.com/office/drawing/2014/main" id="{A790B593-EF4B-9DF9-BFE9-1420104D16DD}"/>
                </a:ext>
              </a:extLst>
            </p:cNvPr>
            <p:cNvSpPr/>
            <p:nvPr/>
          </p:nvSpPr>
          <p:spPr>
            <a:xfrm>
              <a:off x="4970288" y="2117049"/>
              <a:ext cx="345056" cy="17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A5B2E94D-E976-9292-C1FE-6DC4088B8975}"/>
                </a:ext>
              </a:extLst>
            </p:cNvPr>
            <p:cNvSpPr txBox="1"/>
            <p:nvPr/>
          </p:nvSpPr>
          <p:spPr>
            <a:xfrm>
              <a:off x="4698608" y="202464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DG445</a:t>
              </a:r>
            </a:p>
          </p:txBody>
        </p: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62EC7551-99FE-F53E-F4A9-DC82EBA021F5}"/>
                </a:ext>
              </a:extLst>
            </p:cNvPr>
            <p:cNvCxnSpPr/>
            <p:nvPr/>
          </p:nvCxnSpPr>
          <p:spPr>
            <a:xfrm>
              <a:off x="5577383" y="1913235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86B3B90-205B-9EE3-E424-4B9D36232E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2132" y="1909980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CCCA33-D6A5-AC7E-5D62-12285049D7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3409" y="2645533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C3D936F4-079B-60F8-3669-5D82A4D7A1D1}"/>
                </a:ext>
              </a:extLst>
            </p:cNvPr>
            <p:cNvCxnSpPr>
              <a:cxnSpLocks/>
            </p:cNvCxnSpPr>
            <p:nvPr/>
          </p:nvCxnSpPr>
          <p:spPr>
            <a:xfrm>
              <a:off x="6159282" y="636352"/>
              <a:ext cx="0" cy="1829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DB55122D-017A-C91A-D16D-B19EB2B4E906}"/>
                </a:ext>
              </a:extLst>
            </p:cNvPr>
            <p:cNvSpPr txBox="1"/>
            <p:nvPr/>
          </p:nvSpPr>
          <p:spPr>
            <a:xfrm>
              <a:off x="5491224" y="209984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+2.5</a:t>
              </a:r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6CF83BCB-67FA-EA2D-BE26-8EE4FD09256D}"/>
                </a:ext>
              </a:extLst>
            </p:cNvPr>
            <p:cNvSpPr txBox="1"/>
            <p:nvPr/>
          </p:nvSpPr>
          <p:spPr>
            <a:xfrm>
              <a:off x="5575508" y="194495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+5</a:t>
              </a:r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7E2D0172-2E71-D013-6C61-6073D1933FBC}"/>
                </a:ext>
              </a:extLst>
            </p:cNvPr>
            <p:cNvSpPr txBox="1"/>
            <p:nvPr/>
          </p:nvSpPr>
          <p:spPr>
            <a:xfrm>
              <a:off x="4291868" y="1940172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-5</a:t>
              </a:r>
            </a:p>
          </p:txBody>
        </p: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3BC68313-226B-335F-96C9-6E02BD312AE7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7" y="1728569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258B76E7-CAD7-1ECD-5A24-509972B373E7}"/>
                </a:ext>
              </a:extLst>
            </p:cNvPr>
            <p:cNvCxnSpPr>
              <a:cxnSpLocks/>
            </p:cNvCxnSpPr>
            <p:nvPr/>
          </p:nvCxnSpPr>
          <p:spPr>
            <a:xfrm>
              <a:off x="4039207" y="1717628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BEAA05DE-F404-5D02-E854-A0BA8A4F9DD5}"/>
                </a:ext>
              </a:extLst>
            </p:cNvPr>
            <p:cNvCxnSpPr>
              <a:cxnSpLocks/>
            </p:cNvCxnSpPr>
            <p:nvPr/>
          </p:nvCxnSpPr>
          <p:spPr>
            <a:xfrm>
              <a:off x="4011191" y="2469423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3F94081-F856-D550-ECEF-E70BFEB1FE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7895" y="254839"/>
              <a:ext cx="1312" cy="2210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5E96641C-06DB-8187-446C-834CEC8DB6B9}"/>
                </a:ext>
              </a:extLst>
            </p:cNvPr>
            <p:cNvSpPr txBox="1"/>
            <p:nvPr/>
          </p:nvSpPr>
          <p:spPr>
            <a:xfrm>
              <a:off x="4128122" y="845776"/>
              <a:ext cx="1085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</a:t>
              </a:r>
              <a:r>
                <a:rPr lang="en-US" sz="1400" b="1" dirty="0"/>
                <a:t>A</a:t>
              </a:r>
              <a:r>
                <a:rPr lang="en-US" sz="1400" dirty="0"/>
                <a:t>6 MUX1</a:t>
              </a:r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82C73818-06E1-E6AA-90D0-6B3F8524314F}"/>
                </a:ext>
              </a:extLst>
            </p:cNvPr>
            <p:cNvSpPr txBox="1"/>
            <p:nvPr/>
          </p:nvSpPr>
          <p:spPr>
            <a:xfrm>
              <a:off x="4080750" y="2936186"/>
              <a:ext cx="573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GPA7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700E2999-B6E2-3B41-78D0-DEFE662F1DF7}"/>
                </a:ext>
              </a:extLst>
            </p:cNvPr>
            <p:cNvSpPr txBox="1"/>
            <p:nvPr/>
          </p:nvSpPr>
          <p:spPr>
            <a:xfrm>
              <a:off x="4044262" y="1651241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15WE1</a:t>
              </a:r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15F5394A-A68E-14FA-1933-5ACFDB14E858}"/>
                </a:ext>
              </a:extLst>
            </p:cNvPr>
            <p:cNvSpPr txBox="1"/>
            <p:nvPr/>
          </p:nvSpPr>
          <p:spPr>
            <a:xfrm>
              <a:off x="5584642" y="1689001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15WE2</a:t>
              </a:r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6A3F84C7-A67D-16F6-5076-5261F2B53F32}"/>
                </a:ext>
              </a:extLst>
            </p:cNvPr>
            <p:cNvSpPr txBox="1"/>
            <p:nvPr/>
          </p:nvSpPr>
          <p:spPr>
            <a:xfrm>
              <a:off x="4035295" y="260813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16WE1</a:t>
              </a:r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6BAEDA26-E60F-B96B-829F-E0D1BC7094C6}"/>
                </a:ext>
              </a:extLst>
            </p:cNvPr>
            <p:cNvSpPr txBox="1"/>
            <p:nvPr/>
          </p:nvSpPr>
          <p:spPr>
            <a:xfrm>
              <a:off x="5591473" y="2562506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16WE2</a:t>
              </a:r>
            </a:p>
          </p:txBody>
        </p:sp>
        <p:sp>
          <p:nvSpPr>
            <p:cNvPr id="307" name="TextBox 306">
              <a:extLst>
                <a:ext uri="{FF2B5EF4-FFF2-40B4-BE49-F238E27FC236}">
                  <a16:creationId xmlns:a16="http://schemas.microsoft.com/office/drawing/2014/main" id="{9CCD558A-CB3C-27CB-07C4-CD3B204530B3}"/>
                </a:ext>
              </a:extLst>
            </p:cNvPr>
            <p:cNvSpPr txBox="1"/>
            <p:nvPr/>
          </p:nvSpPr>
          <p:spPr>
            <a:xfrm rot="5400000">
              <a:off x="3848378" y="122762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WE1</a:t>
              </a:r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81366C61-8705-BCF7-64DC-09EA8D473788}"/>
                </a:ext>
              </a:extLst>
            </p:cNvPr>
            <p:cNvSpPr txBox="1"/>
            <p:nvPr/>
          </p:nvSpPr>
          <p:spPr>
            <a:xfrm rot="5400000">
              <a:off x="5724345" y="124043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WE2</a:t>
              </a:r>
            </a:p>
          </p:txBody>
        </p:sp>
      </p:grpSp>
      <p:sp>
        <p:nvSpPr>
          <p:cNvPr id="315" name="TextBox 314">
            <a:extLst>
              <a:ext uri="{FF2B5EF4-FFF2-40B4-BE49-F238E27FC236}">
                <a16:creationId xmlns:a16="http://schemas.microsoft.com/office/drawing/2014/main" id="{DD06C94F-7DD7-294B-7400-F843A857BBFE}"/>
              </a:ext>
            </a:extLst>
          </p:cNvPr>
          <p:cNvSpPr txBox="1"/>
          <p:nvPr/>
        </p:nvSpPr>
        <p:spPr>
          <a:xfrm>
            <a:off x="8438941" y="1925556"/>
            <a:ext cx="947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…..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0881B8A-8408-E511-85B5-0EFB9950C75E}"/>
              </a:ext>
            </a:extLst>
          </p:cNvPr>
          <p:cNvSpPr txBox="1"/>
          <p:nvPr/>
        </p:nvSpPr>
        <p:spPr>
          <a:xfrm>
            <a:off x="8158144" y="-76154"/>
            <a:ext cx="659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//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A0D30D74-A271-3524-8587-4C60D41BFEDE}"/>
              </a:ext>
            </a:extLst>
          </p:cNvPr>
          <p:cNvSpPr txBox="1"/>
          <p:nvPr/>
        </p:nvSpPr>
        <p:spPr>
          <a:xfrm>
            <a:off x="8640686" y="283949"/>
            <a:ext cx="659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//</a:t>
            </a:r>
          </a:p>
        </p:txBody>
      </p: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0B71E3BE-4074-C9C2-20BC-64455CB714B4}"/>
              </a:ext>
            </a:extLst>
          </p:cNvPr>
          <p:cNvGrpSpPr/>
          <p:nvPr/>
        </p:nvGrpSpPr>
        <p:grpSpPr>
          <a:xfrm>
            <a:off x="3697317" y="3490183"/>
            <a:ext cx="2325466" cy="2989124"/>
            <a:chOff x="3973252" y="254839"/>
            <a:chExt cx="2325466" cy="2989124"/>
          </a:xfrm>
        </p:grpSpPr>
        <p:pic>
          <p:nvPicPr>
            <p:cNvPr id="438" name="Picture 437">
              <a:extLst>
                <a:ext uri="{FF2B5EF4-FFF2-40B4-BE49-F238E27FC236}">
                  <a16:creationId xmlns:a16="http://schemas.microsoft.com/office/drawing/2014/main" id="{75B2B59F-BB5B-7AF6-05FA-9D475B400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2530" y="1346377"/>
              <a:ext cx="1390626" cy="1655643"/>
            </a:xfrm>
            <a:prstGeom prst="rect">
              <a:avLst/>
            </a:prstGeom>
          </p:spPr>
        </p:pic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3E0DECF7-91ED-C028-49D4-33DDDBF8581F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8" y="2478350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Arrow Connector 439">
              <a:extLst>
                <a:ext uri="{FF2B5EF4-FFF2-40B4-BE49-F238E27FC236}">
                  <a16:creationId xmlns:a16="http://schemas.microsoft.com/office/drawing/2014/main" id="{13C1B65F-2386-B748-90A9-CBBC37E74BAC}"/>
                </a:ext>
              </a:extLst>
            </p:cNvPr>
            <p:cNvCxnSpPr/>
            <p:nvPr/>
          </p:nvCxnSpPr>
          <p:spPr>
            <a:xfrm>
              <a:off x="5551364" y="2645533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1" name="Group 222">
              <a:extLst>
                <a:ext uri="{FF2B5EF4-FFF2-40B4-BE49-F238E27FC236}">
                  <a16:creationId xmlns:a16="http://schemas.microsoft.com/office/drawing/2014/main" id="{F6B07377-B0D1-72F1-DA1F-7A5D5A0A909A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67656" y="2148891"/>
              <a:ext cx="195700" cy="238998"/>
              <a:chOff x="4272" y="3072"/>
              <a:chExt cx="192" cy="240"/>
            </a:xfrm>
          </p:grpSpPr>
          <p:sp>
            <p:nvSpPr>
              <p:cNvPr id="469" name="Line 99">
                <a:extLst>
                  <a:ext uri="{FF2B5EF4-FFF2-40B4-BE49-F238E27FC236}">
                    <a16:creationId xmlns:a16="http://schemas.microsoft.com/office/drawing/2014/main" id="{1C3C96F7-49F1-AB6C-01E0-6C8144831B2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0" name="Line 100">
                <a:extLst>
                  <a:ext uri="{FF2B5EF4-FFF2-40B4-BE49-F238E27FC236}">
                    <a16:creationId xmlns:a16="http://schemas.microsoft.com/office/drawing/2014/main" id="{C5D25647-974E-3249-E79B-717DB3EEB66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1" name="Line 101">
                <a:extLst>
                  <a:ext uri="{FF2B5EF4-FFF2-40B4-BE49-F238E27FC236}">
                    <a16:creationId xmlns:a16="http://schemas.microsoft.com/office/drawing/2014/main" id="{B59C1857-6FD6-A9B4-0C24-1F12305C553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2" name="Line 102">
                <a:extLst>
                  <a:ext uri="{FF2B5EF4-FFF2-40B4-BE49-F238E27FC236}">
                    <a16:creationId xmlns:a16="http://schemas.microsoft.com/office/drawing/2014/main" id="{9F40EA53-A822-3007-6488-06CEDA112BF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Line 103">
                <a:extLst>
                  <a:ext uri="{FF2B5EF4-FFF2-40B4-BE49-F238E27FC236}">
                    <a16:creationId xmlns:a16="http://schemas.microsoft.com/office/drawing/2014/main" id="{16BDA3EB-B85D-2BDB-D462-0F235CAC156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Line 104">
                <a:extLst>
                  <a:ext uri="{FF2B5EF4-FFF2-40B4-BE49-F238E27FC236}">
                    <a16:creationId xmlns:a16="http://schemas.microsoft.com/office/drawing/2014/main" id="{09349457-62C1-3477-0883-7AEE16E1959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608CE528-2EFB-F097-9FD0-0378189C8773}"/>
                </a:ext>
              </a:extLst>
            </p:cNvPr>
            <p:cNvCxnSpPr>
              <a:cxnSpLocks/>
            </p:cNvCxnSpPr>
            <p:nvPr/>
          </p:nvCxnSpPr>
          <p:spPr>
            <a:xfrm>
              <a:off x="4651182" y="2849228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3FDC941A-5BBE-BE18-1944-838294640481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54" y="2851662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65D3EB6A-B688-3968-2884-8343977ABD13}"/>
                </a:ext>
              </a:extLst>
            </p:cNvPr>
            <p:cNvCxnSpPr>
              <a:cxnSpLocks/>
            </p:cNvCxnSpPr>
            <p:nvPr/>
          </p:nvCxnSpPr>
          <p:spPr>
            <a:xfrm>
              <a:off x="4648671" y="1115565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DF0D71DD-9A3B-943D-50E4-B8F0FEFADCEC}"/>
                </a:ext>
              </a:extLst>
            </p:cNvPr>
            <p:cNvCxnSpPr>
              <a:cxnSpLocks/>
            </p:cNvCxnSpPr>
            <p:nvPr/>
          </p:nvCxnSpPr>
          <p:spPr>
            <a:xfrm>
              <a:off x="5542943" y="1117999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82987331-B059-78C5-F66B-5CEED7878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637" y="1132529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EF976895-87FB-E3ED-D226-BDE369063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5676" y="3198228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8" name="Rectangle 447">
              <a:extLst>
                <a:ext uri="{FF2B5EF4-FFF2-40B4-BE49-F238E27FC236}">
                  <a16:creationId xmlns:a16="http://schemas.microsoft.com/office/drawing/2014/main" id="{CB606E77-B000-B593-D6D3-4F63383E639E}"/>
                </a:ext>
              </a:extLst>
            </p:cNvPr>
            <p:cNvSpPr/>
            <p:nvPr/>
          </p:nvSpPr>
          <p:spPr>
            <a:xfrm>
              <a:off x="4970288" y="2117049"/>
              <a:ext cx="345056" cy="17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F8CF3AB4-CCE4-AC8C-2B95-3C720E85C164}"/>
                </a:ext>
              </a:extLst>
            </p:cNvPr>
            <p:cNvSpPr txBox="1"/>
            <p:nvPr/>
          </p:nvSpPr>
          <p:spPr>
            <a:xfrm>
              <a:off x="4698608" y="202464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DG445</a:t>
              </a:r>
            </a:p>
          </p:txBody>
        </p:sp>
        <p:cxnSp>
          <p:nvCxnSpPr>
            <p:cNvPr id="450" name="Straight Arrow Connector 449">
              <a:extLst>
                <a:ext uri="{FF2B5EF4-FFF2-40B4-BE49-F238E27FC236}">
                  <a16:creationId xmlns:a16="http://schemas.microsoft.com/office/drawing/2014/main" id="{2BE5F49C-91EB-9B0A-35AC-C4B1F38543F2}"/>
                </a:ext>
              </a:extLst>
            </p:cNvPr>
            <p:cNvCxnSpPr/>
            <p:nvPr/>
          </p:nvCxnSpPr>
          <p:spPr>
            <a:xfrm>
              <a:off x="5577383" y="1913235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Straight Arrow Connector 450">
              <a:extLst>
                <a:ext uri="{FF2B5EF4-FFF2-40B4-BE49-F238E27FC236}">
                  <a16:creationId xmlns:a16="http://schemas.microsoft.com/office/drawing/2014/main" id="{9EC5728C-D0FD-273F-8F65-B9FCC6E5A0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2132" y="1909980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Arrow Connector 451">
              <a:extLst>
                <a:ext uri="{FF2B5EF4-FFF2-40B4-BE49-F238E27FC236}">
                  <a16:creationId xmlns:a16="http://schemas.microsoft.com/office/drawing/2014/main" id="{A7FF300E-A5DF-7357-DC35-AB0F560E3F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3409" y="2645533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Connector 452">
              <a:extLst>
                <a:ext uri="{FF2B5EF4-FFF2-40B4-BE49-F238E27FC236}">
                  <a16:creationId xmlns:a16="http://schemas.microsoft.com/office/drawing/2014/main" id="{1B5CCFDE-03AF-C92B-3584-F6A76984D505}"/>
                </a:ext>
              </a:extLst>
            </p:cNvPr>
            <p:cNvCxnSpPr>
              <a:cxnSpLocks/>
            </p:cNvCxnSpPr>
            <p:nvPr/>
          </p:nvCxnSpPr>
          <p:spPr>
            <a:xfrm>
              <a:off x="6159282" y="636352"/>
              <a:ext cx="0" cy="1829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>
              <a:extLst>
                <a:ext uri="{FF2B5EF4-FFF2-40B4-BE49-F238E27FC236}">
                  <a16:creationId xmlns:a16="http://schemas.microsoft.com/office/drawing/2014/main" id="{C5308E76-C67B-81DD-B667-28A248C43C72}"/>
                </a:ext>
              </a:extLst>
            </p:cNvPr>
            <p:cNvSpPr txBox="1"/>
            <p:nvPr/>
          </p:nvSpPr>
          <p:spPr>
            <a:xfrm>
              <a:off x="5491224" y="209984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+2.5</a:t>
              </a:r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FB392D58-2496-9D7F-E3D8-FDFBF9BC12AD}"/>
                </a:ext>
              </a:extLst>
            </p:cNvPr>
            <p:cNvSpPr txBox="1"/>
            <p:nvPr/>
          </p:nvSpPr>
          <p:spPr>
            <a:xfrm>
              <a:off x="5575508" y="194495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+5</a:t>
              </a:r>
            </a:p>
          </p:txBody>
        </p:sp>
        <p:sp>
          <p:nvSpPr>
            <p:cNvPr id="456" name="TextBox 455">
              <a:extLst>
                <a:ext uri="{FF2B5EF4-FFF2-40B4-BE49-F238E27FC236}">
                  <a16:creationId xmlns:a16="http://schemas.microsoft.com/office/drawing/2014/main" id="{A2D89FC2-E221-2FD7-EE37-034FB7444D4C}"/>
                </a:ext>
              </a:extLst>
            </p:cNvPr>
            <p:cNvSpPr txBox="1"/>
            <p:nvPr/>
          </p:nvSpPr>
          <p:spPr>
            <a:xfrm>
              <a:off x="4291868" y="1940172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-5</a:t>
              </a:r>
            </a:p>
          </p:txBody>
        </p: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1FFE8DE6-FBCC-0D15-D9B8-2753307EF627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7" y="1728569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2934AE2F-216C-8808-A404-CF30BEF3CDA4}"/>
                </a:ext>
              </a:extLst>
            </p:cNvPr>
            <p:cNvCxnSpPr>
              <a:cxnSpLocks/>
            </p:cNvCxnSpPr>
            <p:nvPr/>
          </p:nvCxnSpPr>
          <p:spPr>
            <a:xfrm>
              <a:off x="4039207" y="1717628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B53F75B3-7D8F-16D0-EE9C-E9F9B1018373}"/>
                </a:ext>
              </a:extLst>
            </p:cNvPr>
            <p:cNvCxnSpPr>
              <a:cxnSpLocks/>
            </p:cNvCxnSpPr>
            <p:nvPr/>
          </p:nvCxnSpPr>
          <p:spPr>
            <a:xfrm>
              <a:off x="4011191" y="2469423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B0C0E3B6-1055-DE15-6B18-AF66A7FB1D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7895" y="254839"/>
              <a:ext cx="1312" cy="2210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1" name="TextBox 460">
              <a:extLst>
                <a:ext uri="{FF2B5EF4-FFF2-40B4-BE49-F238E27FC236}">
                  <a16:creationId xmlns:a16="http://schemas.microsoft.com/office/drawing/2014/main" id="{C085468D-A472-337B-4841-55E110B226A5}"/>
                </a:ext>
              </a:extLst>
            </p:cNvPr>
            <p:cNvSpPr txBox="1"/>
            <p:nvPr/>
          </p:nvSpPr>
          <p:spPr>
            <a:xfrm>
              <a:off x="4128122" y="845776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GPB0 MUX2</a:t>
              </a:r>
            </a:p>
          </p:txBody>
        </p:sp>
        <p:sp>
          <p:nvSpPr>
            <p:cNvPr id="462" name="TextBox 461">
              <a:extLst>
                <a:ext uri="{FF2B5EF4-FFF2-40B4-BE49-F238E27FC236}">
                  <a16:creationId xmlns:a16="http://schemas.microsoft.com/office/drawing/2014/main" id="{45095AEE-1B7B-37AE-9145-E3D9900026A1}"/>
                </a:ext>
              </a:extLst>
            </p:cNvPr>
            <p:cNvSpPr txBox="1"/>
            <p:nvPr/>
          </p:nvSpPr>
          <p:spPr>
            <a:xfrm>
              <a:off x="4080750" y="2936186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GPB1</a:t>
              </a:r>
            </a:p>
          </p:txBody>
        </p:sp>
        <p:sp>
          <p:nvSpPr>
            <p:cNvPr id="463" name="TextBox 462">
              <a:extLst>
                <a:ext uri="{FF2B5EF4-FFF2-40B4-BE49-F238E27FC236}">
                  <a16:creationId xmlns:a16="http://schemas.microsoft.com/office/drawing/2014/main" id="{38D7174F-A80B-3FEF-15C0-33785C0086A7}"/>
                </a:ext>
              </a:extLst>
            </p:cNvPr>
            <p:cNvSpPr txBox="1"/>
            <p:nvPr/>
          </p:nvSpPr>
          <p:spPr>
            <a:xfrm>
              <a:off x="4044262" y="1651241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17WE1</a:t>
              </a:r>
            </a:p>
          </p:txBody>
        </p:sp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158BD2CC-BDCC-6D41-51B0-B348F6D7EC5C}"/>
                </a:ext>
              </a:extLst>
            </p:cNvPr>
            <p:cNvSpPr txBox="1"/>
            <p:nvPr/>
          </p:nvSpPr>
          <p:spPr>
            <a:xfrm>
              <a:off x="5584642" y="1689001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17WE2</a:t>
              </a:r>
            </a:p>
          </p:txBody>
        </p:sp>
        <p:sp>
          <p:nvSpPr>
            <p:cNvPr id="465" name="TextBox 464">
              <a:extLst>
                <a:ext uri="{FF2B5EF4-FFF2-40B4-BE49-F238E27FC236}">
                  <a16:creationId xmlns:a16="http://schemas.microsoft.com/office/drawing/2014/main" id="{B56849D1-A5EE-096B-5E0E-44D92B3674FC}"/>
                </a:ext>
              </a:extLst>
            </p:cNvPr>
            <p:cNvSpPr txBox="1"/>
            <p:nvPr/>
          </p:nvSpPr>
          <p:spPr>
            <a:xfrm>
              <a:off x="4035295" y="260813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18WE1</a:t>
              </a:r>
            </a:p>
          </p:txBody>
        </p:sp>
        <p:sp>
          <p:nvSpPr>
            <p:cNvPr id="466" name="TextBox 465">
              <a:extLst>
                <a:ext uri="{FF2B5EF4-FFF2-40B4-BE49-F238E27FC236}">
                  <a16:creationId xmlns:a16="http://schemas.microsoft.com/office/drawing/2014/main" id="{A1092D23-E2C2-5907-91D1-856A17ACE764}"/>
                </a:ext>
              </a:extLst>
            </p:cNvPr>
            <p:cNvSpPr txBox="1"/>
            <p:nvPr/>
          </p:nvSpPr>
          <p:spPr>
            <a:xfrm>
              <a:off x="5591473" y="2562506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18WE2</a:t>
              </a:r>
            </a:p>
          </p:txBody>
        </p:sp>
        <p:sp>
          <p:nvSpPr>
            <p:cNvPr id="467" name="TextBox 466">
              <a:extLst>
                <a:ext uri="{FF2B5EF4-FFF2-40B4-BE49-F238E27FC236}">
                  <a16:creationId xmlns:a16="http://schemas.microsoft.com/office/drawing/2014/main" id="{832FE5EC-8C3A-E3CB-B8BF-0EBB4880BAD0}"/>
                </a:ext>
              </a:extLst>
            </p:cNvPr>
            <p:cNvSpPr txBox="1"/>
            <p:nvPr/>
          </p:nvSpPr>
          <p:spPr>
            <a:xfrm rot="5400000">
              <a:off x="3848378" y="122762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WE1</a:t>
              </a:r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C8DED5BB-21DD-27D2-B8C8-3E3EFF6E7680}"/>
                </a:ext>
              </a:extLst>
            </p:cNvPr>
            <p:cNvSpPr txBox="1"/>
            <p:nvPr/>
          </p:nvSpPr>
          <p:spPr>
            <a:xfrm rot="5400000">
              <a:off x="5724345" y="124043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WE2</a:t>
              </a:r>
            </a:p>
          </p:txBody>
        </p:sp>
      </p:grp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A8F17D8F-26A2-16C9-073A-6C4E29CC0A61}"/>
              </a:ext>
            </a:extLst>
          </p:cNvPr>
          <p:cNvCxnSpPr>
            <a:cxnSpLocks/>
          </p:cNvCxnSpPr>
          <p:nvPr/>
        </p:nvCxnSpPr>
        <p:spPr>
          <a:xfrm>
            <a:off x="3804481" y="3490183"/>
            <a:ext cx="7836282" cy="3927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5EA5CF6F-989C-85EB-73F9-8001018E59FC}"/>
              </a:ext>
            </a:extLst>
          </p:cNvPr>
          <p:cNvCxnSpPr>
            <a:cxnSpLocks/>
          </p:cNvCxnSpPr>
          <p:nvPr/>
        </p:nvCxnSpPr>
        <p:spPr>
          <a:xfrm>
            <a:off x="5820065" y="3872082"/>
            <a:ext cx="5713534" cy="592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7" name="Group 476">
            <a:extLst>
              <a:ext uri="{FF2B5EF4-FFF2-40B4-BE49-F238E27FC236}">
                <a16:creationId xmlns:a16="http://schemas.microsoft.com/office/drawing/2014/main" id="{082ADEF0-43C2-F1B9-68D7-ADF874535544}"/>
              </a:ext>
            </a:extLst>
          </p:cNvPr>
          <p:cNvGrpSpPr/>
          <p:nvPr/>
        </p:nvGrpSpPr>
        <p:grpSpPr>
          <a:xfrm>
            <a:off x="6179618" y="3489564"/>
            <a:ext cx="2325466" cy="2989124"/>
            <a:chOff x="3973252" y="254839"/>
            <a:chExt cx="2325466" cy="2989124"/>
          </a:xfrm>
        </p:grpSpPr>
        <p:pic>
          <p:nvPicPr>
            <p:cNvPr id="478" name="Picture 477">
              <a:extLst>
                <a:ext uri="{FF2B5EF4-FFF2-40B4-BE49-F238E27FC236}">
                  <a16:creationId xmlns:a16="http://schemas.microsoft.com/office/drawing/2014/main" id="{01E86865-7484-E5BB-42F4-C09320CF4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2530" y="1346377"/>
              <a:ext cx="1390626" cy="1655643"/>
            </a:xfrm>
            <a:prstGeom prst="rect">
              <a:avLst/>
            </a:prstGeom>
          </p:spPr>
        </p:pic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EBD451EE-EB8C-46AC-B25F-A04E41823BBF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8" y="2478350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Arrow Connector 479">
              <a:extLst>
                <a:ext uri="{FF2B5EF4-FFF2-40B4-BE49-F238E27FC236}">
                  <a16:creationId xmlns:a16="http://schemas.microsoft.com/office/drawing/2014/main" id="{C6EA9A27-3B7B-6EC6-19A6-7AEC4B1D3852}"/>
                </a:ext>
              </a:extLst>
            </p:cNvPr>
            <p:cNvCxnSpPr/>
            <p:nvPr/>
          </p:nvCxnSpPr>
          <p:spPr>
            <a:xfrm>
              <a:off x="5551364" y="2645533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1" name="Group 222">
              <a:extLst>
                <a:ext uri="{FF2B5EF4-FFF2-40B4-BE49-F238E27FC236}">
                  <a16:creationId xmlns:a16="http://schemas.microsoft.com/office/drawing/2014/main" id="{F06B20A9-2ACF-358A-5855-FBFF7519C14C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67656" y="2148891"/>
              <a:ext cx="195700" cy="238998"/>
              <a:chOff x="4272" y="3072"/>
              <a:chExt cx="192" cy="240"/>
            </a:xfrm>
          </p:grpSpPr>
          <p:sp>
            <p:nvSpPr>
              <p:cNvPr id="509" name="Line 99">
                <a:extLst>
                  <a:ext uri="{FF2B5EF4-FFF2-40B4-BE49-F238E27FC236}">
                    <a16:creationId xmlns:a16="http://schemas.microsoft.com/office/drawing/2014/main" id="{892F139A-7AB4-91E9-BE73-DC6E0ABC2E2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0" name="Line 100">
                <a:extLst>
                  <a:ext uri="{FF2B5EF4-FFF2-40B4-BE49-F238E27FC236}">
                    <a16:creationId xmlns:a16="http://schemas.microsoft.com/office/drawing/2014/main" id="{ACFE656F-670B-3D16-61D0-7AC4605D1F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1" name="Line 101">
                <a:extLst>
                  <a:ext uri="{FF2B5EF4-FFF2-40B4-BE49-F238E27FC236}">
                    <a16:creationId xmlns:a16="http://schemas.microsoft.com/office/drawing/2014/main" id="{4537E28A-129F-2036-21F3-B8D0D8F3941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2" name="Line 102">
                <a:extLst>
                  <a:ext uri="{FF2B5EF4-FFF2-40B4-BE49-F238E27FC236}">
                    <a16:creationId xmlns:a16="http://schemas.microsoft.com/office/drawing/2014/main" id="{0A4D6083-C46B-6C4E-7AFE-8D9B3135308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" name="Line 103">
                <a:extLst>
                  <a:ext uri="{FF2B5EF4-FFF2-40B4-BE49-F238E27FC236}">
                    <a16:creationId xmlns:a16="http://schemas.microsoft.com/office/drawing/2014/main" id="{9733956C-2FDF-43E4-9DA7-C1AA4CC503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" name="Line 104">
                <a:extLst>
                  <a:ext uri="{FF2B5EF4-FFF2-40B4-BE49-F238E27FC236}">
                    <a16:creationId xmlns:a16="http://schemas.microsoft.com/office/drawing/2014/main" id="{E1614FC4-50E3-DF5C-9F58-756E99476A2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BFAF48B2-2FA6-A00D-C965-1CA449581BB5}"/>
                </a:ext>
              </a:extLst>
            </p:cNvPr>
            <p:cNvCxnSpPr>
              <a:cxnSpLocks/>
            </p:cNvCxnSpPr>
            <p:nvPr/>
          </p:nvCxnSpPr>
          <p:spPr>
            <a:xfrm>
              <a:off x="4651182" y="2849228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18464384-297F-868C-6A4A-4460B633E526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54" y="2851662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A3CD4917-13FE-F2FB-140E-0F4726BB2F7F}"/>
                </a:ext>
              </a:extLst>
            </p:cNvPr>
            <p:cNvCxnSpPr>
              <a:cxnSpLocks/>
            </p:cNvCxnSpPr>
            <p:nvPr/>
          </p:nvCxnSpPr>
          <p:spPr>
            <a:xfrm>
              <a:off x="4648671" y="1115565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65B0B2F2-B296-B4DD-BF41-C2DBC7EF0B69}"/>
                </a:ext>
              </a:extLst>
            </p:cNvPr>
            <p:cNvCxnSpPr>
              <a:cxnSpLocks/>
            </p:cNvCxnSpPr>
            <p:nvPr/>
          </p:nvCxnSpPr>
          <p:spPr>
            <a:xfrm>
              <a:off x="5542943" y="1117999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DEA2FA9-ACF7-575D-A643-FADD63DBD8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637" y="1132529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8149809B-59B7-DD9C-D65F-5A9CC638CA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5676" y="3198228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01A3A686-A17C-C5D7-3425-7A3F720D3A57}"/>
                </a:ext>
              </a:extLst>
            </p:cNvPr>
            <p:cNvSpPr/>
            <p:nvPr/>
          </p:nvSpPr>
          <p:spPr>
            <a:xfrm>
              <a:off x="4970288" y="2117049"/>
              <a:ext cx="345056" cy="17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9" name="TextBox 488">
              <a:extLst>
                <a:ext uri="{FF2B5EF4-FFF2-40B4-BE49-F238E27FC236}">
                  <a16:creationId xmlns:a16="http://schemas.microsoft.com/office/drawing/2014/main" id="{540EDF9F-9F23-0A56-1546-18D39D5C11F8}"/>
                </a:ext>
              </a:extLst>
            </p:cNvPr>
            <p:cNvSpPr txBox="1"/>
            <p:nvPr/>
          </p:nvSpPr>
          <p:spPr>
            <a:xfrm>
              <a:off x="4698608" y="202464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DG445</a:t>
              </a:r>
            </a:p>
          </p:txBody>
        </p:sp>
        <p:cxnSp>
          <p:nvCxnSpPr>
            <p:cNvPr id="490" name="Straight Arrow Connector 489">
              <a:extLst>
                <a:ext uri="{FF2B5EF4-FFF2-40B4-BE49-F238E27FC236}">
                  <a16:creationId xmlns:a16="http://schemas.microsoft.com/office/drawing/2014/main" id="{09D83DA2-07D1-9778-2804-93E05D8E59DA}"/>
                </a:ext>
              </a:extLst>
            </p:cNvPr>
            <p:cNvCxnSpPr/>
            <p:nvPr/>
          </p:nvCxnSpPr>
          <p:spPr>
            <a:xfrm>
              <a:off x="5577383" y="1913235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Arrow Connector 490">
              <a:extLst>
                <a:ext uri="{FF2B5EF4-FFF2-40B4-BE49-F238E27FC236}">
                  <a16:creationId xmlns:a16="http://schemas.microsoft.com/office/drawing/2014/main" id="{061C1296-2686-6327-2CD9-54E4FB473D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2132" y="1909980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Arrow Connector 491">
              <a:extLst>
                <a:ext uri="{FF2B5EF4-FFF2-40B4-BE49-F238E27FC236}">
                  <a16:creationId xmlns:a16="http://schemas.microsoft.com/office/drawing/2014/main" id="{AC95A601-0F0B-4DDF-D691-56E0EB9A2E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3409" y="2645533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3" name="Straight Connector 492">
              <a:extLst>
                <a:ext uri="{FF2B5EF4-FFF2-40B4-BE49-F238E27FC236}">
                  <a16:creationId xmlns:a16="http://schemas.microsoft.com/office/drawing/2014/main" id="{91C973D1-6446-2486-835E-D6CF0F8C3173}"/>
                </a:ext>
              </a:extLst>
            </p:cNvPr>
            <p:cNvCxnSpPr>
              <a:cxnSpLocks/>
            </p:cNvCxnSpPr>
            <p:nvPr/>
          </p:nvCxnSpPr>
          <p:spPr>
            <a:xfrm>
              <a:off x="6159282" y="636352"/>
              <a:ext cx="0" cy="1829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4" name="TextBox 493">
              <a:extLst>
                <a:ext uri="{FF2B5EF4-FFF2-40B4-BE49-F238E27FC236}">
                  <a16:creationId xmlns:a16="http://schemas.microsoft.com/office/drawing/2014/main" id="{73856393-0EBC-413B-7976-C3988DFFAFB4}"/>
                </a:ext>
              </a:extLst>
            </p:cNvPr>
            <p:cNvSpPr txBox="1"/>
            <p:nvPr/>
          </p:nvSpPr>
          <p:spPr>
            <a:xfrm>
              <a:off x="5491224" y="209984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+2.5</a:t>
              </a:r>
            </a:p>
          </p:txBody>
        </p:sp>
        <p:sp>
          <p:nvSpPr>
            <p:cNvPr id="495" name="TextBox 494">
              <a:extLst>
                <a:ext uri="{FF2B5EF4-FFF2-40B4-BE49-F238E27FC236}">
                  <a16:creationId xmlns:a16="http://schemas.microsoft.com/office/drawing/2014/main" id="{3DDAA90D-AADE-1F75-30A8-7386E845D2E4}"/>
                </a:ext>
              </a:extLst>
            </p:cNvPr>
            <p:cNvSpPr txBox="1"/>
            <p:nvPr/>
          </p:nvSpPr>
          <p:spPr>
            <a:xfrm>
              <a:off x="5575508" y="194495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+5</a:t>
              </a:r>
            </a:p>
          </p:txBody>
        </p:sp>
        <p:sp>
          <p:nvSpPr>
            <p:cNvPr id="496" name="TextBox 495">
              <a:extLst>
                <a:ext uri="{FF2B5EF4-FFF2-40B4-BE49-F238E27FC236}">
                  <a16:creationId xmlns:a16="http://schemas.microsoft.com/office/drawing/2014/main" id="{65946B6D-C3BA-3AF5-4223-8926EE14E5CE}"/>
                </a:ext>
              </a:extLst>
            </p:cNvPr>
            <p:cNvSpPr txBox="1"/>
            <p:nvPr/>
          </p:nvSpPr>
          <p:spPr>
            <a:xfrm>
              <a:off x="4291868" y="1940172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-5</a:t>
              </a:r>
            </a:p>
          </p:txBody>
        </p:sp>
        <p:cxnSp>
          <p:nvCxnSpPr>
            <p:cNvPr id="497" name="Straight Connector 496">
              <a:extLst>
                <a:ext uri="{FF2B5EF4-FFF2-40B4-BE49-F238E27FC236}">
                  <a16:creationId xmlns:a16="http://schemas.microsoft.com/office/drawing/2014/main" id="{54F51436-7955-356B-27B9-5D9B721CFFCE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7" y="1728569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8" name="Straight Connector 497">
              <a:extLst>
                <a:ext uri="{FF2B5EF4-FFF2-40B4-BE49-F238E27FC236}">
                  <a16:creationId xmlns:a16="http://schemas.microsoft.com/office/drawing/2014/main" id="{C8A3F6AA-9F72-7831-B6BD-5D6849681D6C}"/>
                </a:ext>
              </a:extLst>
            </p:cNvPr>
            <p:cNvCxnSpPr>
              <a:cxnSpLocks/>
            </p:cNvCxnSpPr>
            <p:nvPr/>
          </p:nvCxnSpPr>
          <p:spPr>
            <a:xfrm>
              <a:off x="4039207" y="1717628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9" name="Straight Connector 498">
              <a:extLst>
                <a:ext uri="{FF2B5EF4-FFF2-40B4-BE49-F238E27FC236}">
                  <a16:creationId xmlns:a16="http://schemas.microsoft.com/office/drawing/2014/main" id="{C4D830D9-BDCC-A96C-B122-5E131AF7A108}"/>
                </a:ext>
              </a:extLst>
            </p:cNvPr>
            <p:cNvCxnSpPr>
              <a:cxnSpLocks/>
            </p:cNvCxnSpPr>
            <p:nvPr/>
          </p:nvCxnSpPr>
          <p:spPr>
            <a:xfrm>
              <a:off x="4011191" y="2469423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499">
              <a:extLst>
                <a:ext uri="{FF2B5EF4-FFF2-40B4-BE49-F238E27FC236}">
                  <a16:creationId xmlns:a16="http://schemas.microsoft.com/office/drawing/2014/main" id="{694D1C91-3874-6782-7603-3FAED13050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7895" y="254839"/>
              <a:ext cx="1312" cy="2210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1" name="TextBox 500">
              <a:extLst>
                <a:ext uri="{FF2B5EF4-FFF2-40B4-BE49-F238E27FC236}">
                  <a16:creationId xmlns:a16="http://schemas.microsoft.com/office/drawing/2014/main" id="{7F32E944-110A-9F5A-6C8C-2F3CF4386C14}"/>
                </a:ext>
              </a:extLst>
            </p:cNvPr>
            <p:cNvSpPr txBox="1"/>
            <p:nvPr/>
          </p:nvSpPr>
          <p:spPr>
            <a:xfrm>
              <a:off x="4128122" y="845776"/>
              <a:ext cx="10743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GPB2 MUX2</a:t>
              </a:r>
            </a:p>
          </p:txBody>
        </p:sp>
        <p:sp>
          <p:nvSpPr>
            <p:cNvPr id="502" name="TextBox 501">
              <a:extLst>
                <a:ext uri="{FF2B5EF4-FFF2-40B4-BE49-F238E27FC236}">
                  <a16:creationId xmlns:a16="http://schemas.microsoft.com/office/drawing/2014/main" id="{C3C9F42D-58BD-5BAB-E4FC-385F9402B72B}"/>
                </a:ext>
              </a:extLst>
            </p:cNvPr>
            <p:cNvSpPr txBox="1"/>
            <p:nvPr/>
          </p:nvSpPr>
          <p:spPr>
            <a:xfrm>
              <a:off x="4080750" y="2936186"/>
              <a:ext cx="5806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GPB3</a:t>
              </a:r>
            </a:p>
          </p:txBody>
        </p:sp>
        <p:sp>
          <p:nvSpPr>
            <p:cNvPr id="503" name="TextBox 502">
              <a:extLst>
                <a:ext uri="{FF2B5EF4-FFF2-40B4-BE49-F238E27FC236}">
                  <a16:creationId xmlns:a16="http://schemas.microsoft.com/office/drawing/2014/main" id="{9E76AFD6-5BC5-AECF-2F3B-2CE48C2F0D1A}"/>
                </a:ext>
              </a:extLst>
            </p:cNvPr>
            <p:cNvSpPr txBox="1"/>
            <p:nvPr/>
          </p:nvSpPr>
          <p:spPr>
            <a:xfrm>
              <a:off x="4044262" y="1651241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19WE1</a:t>
              </a:r>
            </a:p>
          </p:txBody>
        </p:sp>
        <p:sp>
          <p:nvSpPr>
            <p:cNvPr id="504" name="TextBox 503">
              <a:extLst>
                <a:ext uri="{FF2B5EF4-FFF2-40B4-BE49-F238E27FC236}">
                  <a16:creationId xmlns:a16="http://schemas.microsoft.com/office/drawing/2014/main" id="{253F07F4-3DB5-7888-8D63-CC9E15E6DABB}"/>
                </a:ext>
              </a:extLst>
            </p:cNvPr>
            <p:cNvSpPr txBox="1"/>
            <p:nvPr/>
          </p:nvSpPr>
          <p:spPr>
            <a:xfrm>
              <a:off x="5584642" y="1689001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19WE2</a:t>
              </a:r>
            </a:p>
          </p:txBody>
        </p:sp>
        <p:sp>
          <p:nvSpPr>
            <p:cNvPr id="505" name="TextBox 504">
              <a:extLst>
                <a:ext uri="{FF2B5EF4-FFF2-40B4-BE49-F238E27FC236}">
                  <a16:creationId xmlns:a16="http://schemas.microsoft.com/office/drawing/2014/main" id="{3C221068-F064-A8F4-4E3B-BC4664AF3767}"/>
                </a:ext>
              </a:extLst>
            </p:cNvPr>
            <p:cNvSpPr txBox="1"/>
            <p:nvPr/>
          </p:nvSpPr>
          <p:spPr>
            <a:xfrm>
              <a:off x="4035295" y="260813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20WE1</a:t>
              </a:r>
            </a:p>
          </p:txBody>
        </p:sp>
        <p:sp>
          <p:nvSpPr>
            <p:cNvPr id="506" name="TextBox 505">
              <a:extLst>
                <a:ext uri="{FF2B5EF4-FFF2-40B4-BE49-F238E27FC236}">
                  <a16:creationId xmlns:a16="http://schemas.microsoft.com/office/drawing/2014/main" id="{1251C894-93DB-B719-947E-4FC3833828EA}"/>
                </a:ext>
              </a:extLst>
            </p:cNvPr>
            <p:cNvSpPr txBox="1"/>
            <p:nvPr/>
          </p:nvSpPr>
          <p:spPr>
            <a:xfrm>
              <a:off x="5591473" y="2562506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20WE2</a:t>
              </a:r>
            </a:p>
          </p:txBody>
        </p: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C7425261-43B1-8D84-0CFB-91A94F61D52B}"/>
                </a:ext>
              </a:extLst>
            </p:cNvPr>
            <p:cNvSpPr txBox="1"/>
            <p:nvPr/>
          </p:nvSpPr>
          <p:spPr>
            <a:xfrm rot="5400000">
              <a:off x="3848378" y="122762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WE1</a:t>
              </a:r>
            </a:p>
          </p:txBody>
        </p:sp>
        <p:sp>
          <p:nvSpPr>
            <p:cNvPr id="508" name="TextBox 507">
              <a:extLst>
                <a:ext uri="{FF2B5EF4-FFF2-40B4-BE49-F238E27FC236}">
                  <a16:creationId xmlns:a16="http://schemas.microsoft.com/office/drawing/2014/main" id="{E557FFC2-5247-8EF7-F252-2DB33B4C3A1A}"/>
                </a:ext>
              </a:extLst>
            </p:cNvPr>
            <p:cNvSpPr txBox="1"/>
            <p:nvPr/>
          </p:nvSpPr>
          <p:spPr>
            <a:xfrm rot="5400000">
              <a:off x="5724345" y="124043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WE2</a:t>
              </a:r>
            </a:p>
          </p:txBody>
        </p:sp>
      </p:grpSp>
      <p:grpSp>
        <p:nvGrpSpPr>
          <p:cNvPr id="515" name="Group 514">
            <a:extLst>
              <a:ext uri="{FF2B5EF4-FFF2-40B4-BE49-F238E27FC236}">
                <a16:creationId xmlns:a16="http://schemas.microsoft.com/office/drawing/2014/main" id="{A1B0F7DA-A0F5-3807-EF41-E5CE0E35C129}"/>
              </a:ext>
            </a:extLst>
          </p:cNvPr>
          <p:cNvGrpSpPr/>
          <p:nvPr/>
        </p:nvGrpSpPr>
        <p:grpSpPr>
          <a:xfrm>
            <a:off x="9366338" y="3511892"/>
            <a:ext cx="2325466" cy="2989124"/>
            <a:chOff x="3973252" y="254839"/>
            <a:chExt cx="2325466" cy="2989124"/>
          </a:xfrm>
        </p:grpSpPr>
        <p:pic>
          <p:nvPicPr>
            <p:cNvPr id="516" name="Picture 515">
              <a:extLst>
                <a:ext uri="{FF2B5EF4-FFF2-40B4-BE49-F238E27FC236}">
                  <a16:creationId xmlns:a16="http://schemas.microsoft.com/office/drawing/2014/main" id="{4FEF6399-7F62-9732-8BB4-DD469611E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12530" y="1346377"/>
              <a:ext cx="1390626" cy="1655643"/>
            </a:xfrm>
            <a:prstGeom prst="rect">
              <a:avLst/>
            </a:prstGeom>
          </p:spPr>
        </p:pic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DF4B7807-81B3-D215-82FC-364523EABBDB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8" y="2478350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Arrow Connector 517">
              <a:extLst>
                <a:ext uri="{FF2B5EF4-FFF2-40B4-BE49-F238E27FC236}">
                  <a16:creationId xmlns:a16="http://schemas.microsoft.com/office/drawing/2014/main" id="{ECFEA715-BEEB-E35E-A0AA-ADC1DD8F435A}"/>
                </a:ext>
              </a:extLst>
            </p:cNvPr>
            <p:cNvCxnSpPr/>
            <p:nvPr/>
          </p:nvCxnSpPr>
          <p:spPr>
            <a:xfrm>
              <a:off x="5551364" y="2645533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9" name="Group 222">
              <a:extLst>
                <a:ext uri="{FF2B5EF4-FFF2-40B4-BE49-F238E27FC236}">
                  <a16:creationId xmlns:a16="http://schemas.microsoft.com/office/drawing/2014/main" id="{B0C4FF92-22F8-3635-7D8C-0F650E2D809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4367656" y="2148891"/>
              <a:ext cx="195700" cy="238998"/>
              <a:chOff x="4272" y="3072"/>
              <a:chExt cx="192" cy="240"/>
            </a:xfrm>
          </p:grpSpPr>
          <p:sp>
            <p:nvSpPr>
              <p:cNvPr id="547" name="Line 99">
                <a:extLst>
                  <a:ext uri="{FF2B5EF4-FFF2-40B4-BE49-F238E27FC236}">
                    <a16:creationId xmlns:a16="http://schemas.microsoft.com/office/drawing/2014/main" id="{CAC224C2-7B74-FAE1-2D5F-DDA7729B7CB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8" name="Line 100">
                <a:extLst>
                  <a:ext uri="{FF2B5EF4-FFF2-40B4-BE49-F238E27FC236}">
                    <a16:creationId xmlns:a16="http://schemas.microsoft.com/office/drawing/2014/main" id="{11FE549B-2BA5-61A5-F05C-44BD3CFBF7D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9" name="Line 101">
                <a:extLst>
                  <a:ext uri="{FF2B5EF4-FFF2-40B4-BE49-F238E27FC236}">
                    <a16:creationId xmlns:a16="http://schemas.microsoft.com/office/drawing/2014/main" id="{D8730283-5818-3122-595A-FB4848A3AAF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0" name="Line 102">
                <a:extLst>
                  <a:ext uri="{FF2B5EF4-FFF2-40B4-BE49-F238E27FC236}">
                    <a16:creationId xmlns:a16="http://schemas.microsoft.com/office/drawing/2014/main" id="{A349007C-E47A-BD8F-E8AA-EF2EDB1652B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1" name="Line 103">
                <a:extLst>
                  <a:ext uri="{FF2B5EF4-FFF2-40B4-BE49-F238E27FC236}">
                    <a16:creationId xmlns:a16="http://schemas.microsoft.com/office/drawing/2014/main" id="{8770F3E9-2D6F-6902-1951-84D1FA47586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2" name="Line 104">
                <a:extLst>
                  <a:ext uri="{FF2B5EF4-FFF2-40B4-BE49-F238E27FC236}">
                    <a16:creationId xmlns:a16="http://schemas.microsoft.com/office/drawing/2014/main" id="{D81C19C0-4D2B-2E4D-2956-62748302578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E42E6A59-0C3C-47B0-1408-585823FD9F81}"/>
                </a:ext>
              </a:extLst>
            </p:cNvPr>
            <p:cNvCxnSpPr>
              <a:cxnSpLocks/>
            </p:cNvCxnSpPr>
            <p:nvPr/>
          </p:nvCxnSpPr>
          <p:spPr>
            <a:xfrm>
              <a:off x="4651182" y="2849228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520">
              <a:extLst>
                <a:ext uri="{FF2B5EF4-FFF2-40B4-BE49-F238E27FC236}">
                  <a16:creationId xmlns:a16="http://schemas.microsoft.com/office/drawing/2014/main" id="{45847034-2DE1-6471-6713-FACAF052F773}"/>
                </a:ext>
              </a:extLst>
            </p:cNvPr>
            <p:cNvCxnSpPr>
              <a:cxnSpLocks/>
            </p:cNvCxnSpPr>
            <p:nvPr/>
          </p:nvCxnSpPr>
          <p:spPr>
            <a:xfrm>
              <a:off x="5545454" y="2851662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4160568B-BBBC-27B1-4C55-8B8A5041335F}"/>
                </a:ext>
              </a:extLst>
            </p:cNvPr>
            <p:cNvCxnSpPr>
              <a:cxnSpLocks/>
            </p:cNvCxnSpPr>
            <p:nvPr/>
          </p:nvCxnSpPr>
          <p:spPr>
            <a:xfrm>
              <a:off x="4648671" y="1115565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BC38F52E-1D25-6F93-9FF2-18B101A0C1DA}"/>
                </a:ext>
              </a:extLst>
            </p:cNvPr>
            <p:cNvCxnSpPr>
              <a:cxnSpLocks/>
            </p:cNvCxnSpPr>
            <p:nvPr/>
          </p:nvCxnSpPr>
          <p:spPr>
            <a:xfrm>
              <a:off x="5542943" y="1117999"/>
              <a:ext cx="2511" cy="388272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D00A3425-2DA4-F4EC-A5A1-5557E66CB0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1637" y="1132529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9A5C11B-152F-BAC0-E33E-96A7F0020B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15676" y="3198228"/>
              <a:ext cx="1311306" cy="882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21CEE4C2-7371-8AA2-26CC-A7D208E7D9E8}"/>
                </a:ext>
              </a:extLst>
            </p:cNvPr>
            <p:cNvSpPr/>
            <p:nvPr/>
          </p:nvSpPr>
          <p:spPr>
            <a:xfrm>
              <a:off x="4970288" y="2117049"/>
              <a:ext cx="345056" cy="1714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7" name="TextBox 526">
              <a:extLst>
                <a:ext uri="{FF2B5EF4-FFF2-40B4-BE49-F238E27FC236}">
                  <a16:creationId xmlns:a16="http://schemas.microsoft.com/office/drawing/2014/main" id="{7FE7D2F6-33E5-1189-307F-1CEDF5210B7C}"/>
                </a:ext>
              </a:extLst>
            </p:cNvPr>
            <p:cNvSpPr txBox="1"/>
            <p:nvPr/>
          </p:nvSpPr>
          <p:spPr>
            <a:xfrm>
              <a:off x="4698608" y="2024641"/>
              <a:ext cx="8242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DG445</a:t>
              </a:r>
            </a:p>
          </p:txBody>
        </p:sp>
        <p:cxnSp>
          <p:nvCxnSpPr>
            <p:cNvPr id="528" name="Straight Arrow Connector 527">
              <a:extLst>
                <a:ext uri="{FF2B5EF4-FFF2-40B4-BE49-F238E27FC236}">
                  <a16:creationId xmlns:a16="http://schemas.microsoft.com/office/drawing/2014/main" id="{945FA6B3-A1A6-A0C8-8F01-6554CB48973C}"/>
                </a:ext>
              </a:extLst>
            </p:cNvPr>
            <p:cNvCxnSpPr/>
            <p:nvPr/>
          </p:nvCxnSpPr>
          <p:spPr>
            <a:xfrm>
              <a:off x="5577383" y="1913235"/>
              <a:ext cx="50358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Arrow Connector 528">
              <a:extLst>
                <a:ext uri="{FF2B5EF4-FFF2-40B4-BE49-F238E27FC236}">
                  <a16:creationId xmlns:a16="http://schemas.microsoft.com/office/drawing/2014/main" id="{2DD85A7E-610F-A5A9-C4E2-8CD68797E5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62132" y="1909980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Arrow Connector 529">
              <a:extLst>
                <a:ext uri="{FF2B5EF4-FFF2-40B4-BE49-F238E27FC236}">
                  <a16:creationId xmlns:a16="http://schemas.microsoft.com/office/drawing/2014/main" id="{5CEC754B-F3FA-2EBC-0D75-A67FFC5C74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43409" y="2645533"/>
              <a:ext cx="500795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4B04C7E-50E8-E421-D1F9-31E3B46989BB}"/>
                </a:ext>
              </a:extLst>
            </p:cNvPr>
            <p:cNvCxnSpPr>
              <a:cxnSpLocks/>
            </p:cNvCxnSpPr>
            <p:nvPr/>
          </p:nvCxnSpPr>
          <p:spPr>
            <a:xfrm>
              <a:off x="6159282" y="636352"/>
              <a:ext cx="0" cy="1829263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2" name="TextBox 531">
              <a:extLst>
                <a:ext uri="{FF2B5EF4-FFF2-40B4-BE49-F238E27FC236}">
                  <a16:creationId xmlns:a16="http://schemas.microsoft.com/office/drawing/2014/main" id="{277CCADB-031B-DF3B-7330-C3E4788EA5E4}"/>
                </a:ext>
              </a:extLst>
            </p:cNvPr>
            <p:cNvSpPr txBox="1"/>
            <p:nvPr/>
          </p:nvSpPr>
          <p:spPr>
            <a:xfrm>
              <a:off x="5491224" y="2099842"/>
              <a:ext cx="50206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+2.5</a:t>
              </a:r>
            </a:p>
          </p:txBody>
        </p:sp>
        <p:sp>
          <p:nvSpPr>
            <p:cNvPr id="533" name="TextBox 532">
              <a:extLst>
                <a:ext uri="{FF2B5EF4-FFF2-40B4-BE49-F238E27FC236}">
                  <a16:creationId xmlns:a16="http://schemas.microsoft.com/office/drawing/2014/main" id="{189EA328-F5A5-BB67-22F7-35D037C59ABA}"/>
                </a:ext>
              </a:extLst>
            </p:cNvPr>
            <p:cNvSpPr txBox="1"/>
            <p:nvPr/>
          </p:nvSpPr>
          <p:spPr>
            <a:xfrm>
              <a:off x="5575508" y="194495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+5</a:t>
              </a:r>
            </a:p>
          </p:txBody>
        </p:sp>
        <p:sp>
          <p:nvSpPr>
            <p:cNvPr id="534" name="TextBox 533">
              <a:extLst>
                <a:ext uri="{FF2B5EF4-FFF2-40B4-BE49-F238E27FC236}">
                  <a16:creationId xmlns:a16="http://schemas.microsoft.com/office/drawing/2014/main" id="{F08C7362-172B-A83C-ABCE-350597209626}"/>
                </a:ext>
              </a:extLst>
            </p:cNvPr>
            <p:cNvSpPr txBox="1"/>
            <p:nvPr/>
          </p:nvSpPr>
          <p:spPr>
            <a:xfrm>
              <a:off x="4291868" y="1940172"/>
              <a:ext cx="330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-5</a:t>
              </a:r>
            </a:p>
          </p:txBody>
        </p: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6DF67668-ED41-07B3-F396-64E7C0D1AE1D}"/>
                </a:ext>
              </a:extLst>
            </p:cNvPr>
            <p:cNvCxnSpPr>
              <a:cxnSpLocks/>
            </p:cNvCxnSpPr>
            <p:nvPr/>
          </p:nvCxnSpPr>
          <p:spPr>
            <a:xfrm>
              <a:off x="5575507" y="1728569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0CCCD3AC-AEA5-C743-99DF-85130BB0FE15}"/>
                </a:ext>
              </a:extLst>
            </p:cNvPr>
            <p:cNvCxnSpPr>
              <a:cxnSpLocks/>
            </p:cNvCxnSpPr>
            <p:nvPr/>
          </p:nvCxnSpPr>
          <p:spPr>
            <a:xfrm>
              <a:off x="4039207" y="1717628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2605E905-DE83-B64C-B839-2FFBB4D4B1E4}"/>
                </a:ext>
              </a:extLst>
            </p:cNvPr>
            <p:cNvCxnSpPr>
              <a:cxnSpLocks/>
            </p:cNvCxnSpPr>
            <p:nvPr/>
          </p:nvCxnSpPr>
          <p:spPr>
            <a:xfrm>
              <a:off x="4011191" y="2469423"/>
              <a:ext cx="583201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4DC0CB5C-FEA3-592D-7605-F63440FD02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37895" y="254839"/>
              <a:ext cx="1312" cy="2210775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9" name="TextBox 538">
              <a:extLst>
                <a:ext uri="{FF2B5EF4-FFF2-40B4-BE49-F238E27FC236}">
                  <a16:creationId xmlns:a16="http://schemas.microsoft.com/office/drawing/2014/main" id="{E5BCDEB2-4F2D-E9AF-0DD8-035F005AE7C7}"/>
                </a:ext>
              </a:extLst>
            </p:cNvPr>
            <p:cNvSpPr txBox="1"/>
            <p:nvPr/>
          </p:nvSpPr>
          <p:spPr>
            <a:xfrm>
              <a:off x="4128122" y="845776"/>
              <a:ext cx="1085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</a:t>
              </a:r>
              <a:r>
                <a:rPr lang="en-US" sz="1400" b="1" dirty="0"/>
                <a:t>A</a:t>
              </a:r>
              <a:r>
                <a:rPr lang="en-US" sz="1400" dirty="0"/>
                <a:t>6 MUX2</a:t>
              </a:r>
            </a:p>
          </p:txBody>
        </p:sp>
        <p:sp>
          <p:nvSpPr>
            <p:cNvPr id="540" name="TextBox 539">
              <a:extLst>
                <a:ext uri="{FF2B5EF4-FFF2-40B4-BE49-F238E27FC236}">
                  <a16:creationId xmlns:a16="http://schemas.microsoft.com/office/drawing/2014/main" id="{FDC454C6-C590-309A-E2B9-99BC88E5B723}"/>
                </a:ext>
              </a:extLst>
            </p:cNvPr>
            <p:cNvSpPr txBox="1"/>
            <p:nvPr/>
          </p:nvSpPr>
          <p:spPr>
            <a:xfrm>
              <a:off x="4080750" y="2936186"/>
              <a:ext cx="573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GPA7</a:t>
              </a:r>
            </a:p>
          </p:txBody>
        </p:sp>
        <p:sp>
          <p:nvSpPr>
            <p:cNvPr id="541" name="TextBox 540">
              <a:extLst>
                <a:ext uri="{FF2B5EF4-FFF2-40B4-BE49-F238E27FC236}">
                  <a16:creationId xmlns:a16="http://schemas.microsoft.com/office/drawing/2014/main" id="{C5142C02-C5F4-ED09-37EC-AD51CEA70964}"/>
                </a:ext>
              </a:extLst>
            </p:cNvPr>
            <p:cNvSpPr txBox="1"/>
            <p:nvPr/>
          </p:nvSpPr>
          <p:spPr>
            <a:xfrm>
              <a:off x="4044262" y="1651241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31WE1</a:t>
              </a:r>
            </a:p>
          </p:txBody>
        </p:sp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8D84FE42-11AA-71C2-6C83-50F98794B80B}"/>
                </a:ext>
              </a:extLst>
            </p:cNvPr>
            <p:cNvSpPr txBox="1"/>
            <p:nvPr/>
          </p:nvSpPr>
          <p:spPr>
            <a:xfrm>
              <a:off x="5584642" y="1689001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31WE2</a:t>
              </a:r>
            </a:p>
          </p:txBody>
        </p:sp>
        <p:sp>
          <p:nvSpPr>
            <p:cNvPr id="543" name="TextBox 542">
              <a:extLst>
                <a:ext uri="{FF2B5EF4-FFF2-40B4-BE49-F238E27FC236}">
                  <a16:creationId xmlns:a16="http://schemas.microsoft.com/office/drawing/2014/main" id="{156CE59D-02FC-FD4D-84CF-0A6A1614A8BE}"/>
                </a:ext>
              </a:extLst>
            </p:cNvPr>
            <p:cNvSpPr txBox="1"/>
            <p:nvPr/>
          </p:nvSpPr>
          <p:spPr>
            <a:xfrm>
              <a:off x="4035295" y="2608137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32WE1</a:t>
              </a:r>
            </a:p>
          </p:txBody>
        </p:sp>
        <p:sp>
          <p:nvSpPr>
            <p:cNvPr id="544" name="TextBox 543">
              <a:extLst>
                <a:ext uri="{FF2B5EF4-FFF2-40B4-BE49-F238E27FC236}">
                  <a16:creationId xmlns:a16="http://schemas.microsoft.com/office/drawing/2014/main" id="{3C949406-9D93-9B97-D5E8-7ADC9EB0CD32}"/>
                </a:ext>
              </a:extLst>
            </p:cNvPr>
            <p:cNvSpPr txBox="1"/>
            <p:nvPr/>
          </p:nvSpPr>
          <p:spPr>
            <a:xfrm>
              <a:off x="5591473" y="2562506"/>
              <a:ext cx="7072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32WE2</a:t>
              </a:r>
            </a:p>
          </p:txBody>
        </p:sp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36278DBA-93F4-C170-2D52-A1A05DFC4193}"/>
                </a:ext>
              </a:extLst>
            </p:cNvPr>
            <p:cNvSpPr txBox="1"/>
            <p:nvPr/>
          </p:nvSpPr>
          <p:spPr>
            <a:xfrm rot="5400000">
              <a:off x="3848378" y="1227626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WE1</a:t>
              </a:r>
            </a:p>
          </p:txBody>
        </p:sp>
        <p:sp>
          <p:nvSpPr>
            <p:cNvPr id="546" name="TextBox 545">
              <a:extLst>
                <a:ext uri="{FF2B5EF4-FFF2-40B4-BE49-F238E27FC236}">
                  <a16:creationId xmlns:a16="http://schemas.microsoft.com/office/drawing/2014/main" id="{6A1D20AD-11B8-7B23-3699-D96077C98FFD}"/>
                </a:ext>
              </a:extLst>
            </p:cNvPr>
            <p:cNvSpPr txBox="1"/>
            <p:nvPr/>
          </p:nvSpPr>
          <p:spPr>
            <a:xfrm rot="5400000">
              <a:off x="5724345" y="1240439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WE2</a:t>
              </a:r>
            </a:p>
          </p:txBody>
        </p:sp>
      </p:grpSp>
      <p:sp>
        <p:nvSpPr>
          <p:cNvPr id="553" name="TextBox 552">
            <a:extLst>
              <a:ext uri="{FF2B5EF4-FFF2-40B4-BE49-F238E27FC236}">
                <a16:creationId xmlns:a16="http://schemas.microsoft.com/office/drawing/2014/main" id="{BBC27111-1ED6-4CA0-DBE4-5AF3C90680E5}"/>
              </a:ext>
            </a:extLst>
          </p:cNvPr>
          <p:cNvSpPr txBox="1"/>
          <p:nvPr/>
        </p:nvSpPr>
        <p:spPr>
          <a:xfrm>
            <a:off x="8428477" y="5160900"/>
            <a:ext cx="947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…..</a:t>
            </a:r>
          </a:p>
        </p:txBody>
      </p:sp>
      <p:sp>
        <p:nvSpPr>
          <p:cNvPr id="554" name="TextBox 553">
            <a:extLst>
              <a:ext uri="{FF2B5EF4-FFF2-40B4-BE49-F238E27FC236}">
                <a16:creationId xmlns:a16="http://schemas.microsoft.com/office/drawing/2014/main" id="{F494C96A-F8E5-C6CB-8E7B-457EB9761904}"/>
              </a:ext>
            </a:extLst>
          </p:cNvPr>
          <p:cNvSpPr txBox="1"/>
          <p:nvPr/>
        </p:nvSpPr>
        <p:spPr>
          <a:xfrm>
            <a:off x="8630222" y="3519293"/>
            <a:ext cx="6591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//</a:t>
            </a:r>
          </a:p>
        </p:txBody>
      </p:sp>
      <p:sp>
        <p:nvSpPr>
          <p:cNvPr id="556" name="Oval 555">
            <a:extLst>
              <a:ext uri="{FF2B5EF4-FFF2-40B4-BE49-F238E27FC236}">
                <a16:creationId xmlns:a16="http://schemas.microsoft.com/office/drawing/2014/main" id="{AEBDD274-6DF7-B5FD-EB51-39738B00FF24}"/>
              </a:ext>
            </a:extLst>
          </p:cNvPr>
          <p:cNvSpPr/>
          <p:nvPr/>
        </p:nvSpPr>
        <p:spPr>
          <a:xfrm>
            <a:off x="11719239" y="6478974"/>
            <a:ext cx="106017" cy="1192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F67D3FF1-A089-23A8-EBF3-84065C5F2533}"/>
              </a:ext>
            </a:extLst>
          </p:cNvPr>
          <p:cNvCxnSpPr>
            <a:cxnSpLocks/>
          </p:cNvCxnSpPr>
          <p:nvPr/>
        </p:nvCxnSpPr>
        <p:spPr>
          <a:xfrm flipH="1">
            <a:off x="11764261" y="247172"/>
            <a:ext cx="7336" cy="622714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2" name="Group 233">
            <a:extLst>
              <a:ext uri="{FF2B5EF4-FFF2-40B4-BE49-F238E27FC236}">
                <a16:creationId xmlns:a16="http://schemas.microsoft.com/office/drawing/2014/main" id="{72A9CF23-7B52-9100-CCC0-11A5AFC82278}"/>
              </a:ext>
            </a:extLst>
          </p:cNvPr>
          <p:cNvGrpSpPr>
            <a:grpSpLocks/>
          </p:cNvGrpSpPr>
          <p:nvPr/>
        </p:nvGrpSpPr>
        <p:grpSpPr bwMode="auto">
          <a:xfrm>
            <a:off x="11622101" y="611844"/>
            <a:ext cx="304800" cy="76200"/>
            <a:chOff x="2304" y="2592"/>
            <a:chExt cx="192" cy="48"/>
          </a:xfrm>
        </p:grpSpPr>
        <p:sp>
          <p:nvSpPr>
            <p:cNvPr id="563" name="Arc 234">
              <a:extLst>
                <a:ext uri="{FF2B5EF4-FFF2-40B4-BE49-F238E27FC236}">
                  <a16:creationId xmlns:a16="http://schemas.microsoft.com/office/drawing/2014/main" id="{0D512F12-A5F0-C9A1-1D94-BFB8C293C7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4" name="Line 235">
              <a:extLst>
                <a:ext uri="{FF2B5EF4-FFF2-40B4-BE49-F238E27FC236}">
                  <a16:creationId xmlns:a16="http://schemas.microsoft.com/office/drawing/2014/main" id="{04692B03-8313-AE5D-026D-4D1FC83634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5" name="Line 236">
              <a:extLst>
                <a:ext uri="{FF2B5EF4-FFF2-40B4-BE49-F238E27FC236}">
                  <a16:creationId xmlns:a16="http://schemas.microsoft.com/office/drawing/2014/main" id="{5630E405-D01C-A01D-1D2F-67553B7077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6" name="Group 233">
            <a:extLst>
              <a:ext uri="{FF2B5EF4-FFF2-40B4-BE49-F238E27FC236}">
                <a16:creationId xmlns:a16="http://schemas.microsoft.com/office/drawing/2014/main" id="{B2D738D6-3967-D4FD-592E-FBE3D4CEC6D2}"/>
              </a:ext>
            </a:extLst>
          </p:cNvPr>
          <p:cNvGrpSpPr>
            <a:grpSpLocks/>
          </p:cNvGrpSpPr>
          <p:nvPr/>
        </p:nvGrpSpPr>
        <p:grpSpPr bwMode="auto">
          <a:xfrm>
            <a:off x="11627247" y="3462707"/>
            <a:ext cx="304800" cy="76200"/>
            <a:chOff x="2304" y="2592"/>
            <a:chExt cx="192" cy="48"/>
          </a:xfrm>
        </p:grpSpPr>
        <p:sp>
          <p:nvSpPr>
            <p:cNvPr id="567" name="Arc 234">
              <a:extLst>
                <a:ext uri="{FF2B5EF4-FFF2-40B4-BE49-F238E27FC236}">
                  <a16:creationId xmlns:a16="http://schemas.microsoft.com/office/drawing/2014/main" id="{DC54D13A-8690-1125-6545-52D0D12AB3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3" y="2592"/>
              <a:ext cx="96" cy="48"/>
            </a:xfrm>
            <a:custGeom>
              <a:avLst/>
              <a:gdLst>
                <a:gd name="T0" fmla="*/ 0 w 43199"/>
                <a:gd name="T1" fmla="*/ 0 h 21600"/>
                <a:gd name="T2" fmla="*/ 0 w 43199"/>
                <a:gd name="T3" fmla="*/ 0 h 21600"/>
                <a:gd name="T4" fmla="*/ 0 w 43199"/>
                <a:gd name="T5" fmla="*/ 0 h 21600"/>
                <a:gd name="T6" fmla="*/ 0 60000 65536"/>
                <a:gd name="T7" fmla="*/ 0 60000 65536"/>
                <a:gd name="T8" fmla="*/ 0 60000 65536"/>
                <a:gd name="T9" fmla="*/ 0 w 43199"/>
                <a:gd name="T10" fmla="*/ 0 h 21600"/>
                <a:gd name="T11" fmla="*/ 43199 w 431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99" h="21600" fill="none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</a:path>
                <a:path w="43199" h="21600" stroke="0" extrusionOk="0">
                  <a:moveTo>
                    <a:pt x="0" y="21370"/>
                  </a:moveTo>
                  <a:cubicBezTo>
                    <a:pt x="126" y="9531"/>
                    <a:pt x="9759" y="-1"/>
                    <a:pt x="21599" y="0"/>
                  </a:cubicBezTo>
                  <a:cubicBezTo>
                    <a:pt x="33528" y="0"/>
                    <a:pt x="43199" y="9670"/>
                    <a:pt x="43199" y="21600"/>
                  </a:cubicBezTo>
                  <a:lnTo>
                    <a:pt x="21599" y="21600"/>
                  </a:lnTo>
                  <a:lnTo>
                    <a:pt x="0" y="2137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8" name="Line 235">
              <a:extLst>
                <a:ext uri="{FF2B5EF4-FFF2-40B4-BE49-F238E27FC236}">
                  <a16:creationId xmlns:a16="http://schemas.microsoft.com/office/drawing/2014/main" id="{66C55660-A3BF-7551-A48C-C878EE7BBB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04" y="2640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9" name="Line 236">
              <a:extLst>
                <a:ext uri="{FF2B5EF4-FFF2-40B4-BE49-F238E27FC236}">
                  <a16:creationId xmlns:a16="http://schemas.microsoft.com/office/drawing/2014/main" id="{228C7FC4-2302-87CB-2078-7B0DDFFDB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2640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570" name="Straight Connector 569">
            <a:extLst>
              <a:ext uri="{FF2B5EF4-FFF2-40B4-BE49-F238E27FC236}">
                <a16:creationId xmlns:a16="http://schemas.microsoft.com/office/drawing/2014/main" id="{C1CD46FF-7B30-BB00-CBA9-82CED7842125}"/>
              </a:ext>
            </a:extLst>
          </p:cNvPr>
          <p:cNvCxnSpPr>
            <a:cxnSpLocks/>
          </p:cNvCxnSpPr>
          <p:nvPr/>
        </p:nvCxnSpPr>
        <p:spPr>
          <a:xfrm flipH="1">
            <a:off x="11925866" y="666764"/>
            <a:ext cx="5371" cy="59481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Oval 571">
            <a:extLst>
              <a:ext uri="{FF2B5EF4-FFF2-40B4-BE49-F238E27FC236}">
                <a16:creationId xmlns:a16="http://schemas.microsoft.com/office/drawing/2014/main" id="{199406E3-ECDC-E8C2-DA8A-9A79038D283D}"/>
              </a:ext>
            </a:extLst>
          </p:cNvPr>
          <p:cNvSpPr/>
          <p:nvPr/>
        </p:nvSpPr>
        <p:spPr>
          <a:xfrm>
            <a:off x="11871639" y="6631374"/>
            <a:ext cx="106017" cy="1192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F41F110B-B4DD-56B7-9764-F80DAE129C42}"/>
              </a:ext>
            </a:extLst>
          </p:cNvPr>
          <p:cNvSpPr txBox="1"/>
          <p:nvPr/>
        </p:nvSpPr>
        <p:spPr>
          <a:xfrm rot="5400000">
            <a:off x="11323764" y="6110278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WE1</a:t>
            </a: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4FCAA4A4-8492-30E8-1FEA-FD1A8A4DA751}"/>
              </a:ext>
            </a:extLst>
          </p:cNvPr>
          <p:cNvSpPr txBox="1"/>
          <p:nvPr/>
        </p:nvSpPr>
        <p:spPr>
          <a:xfrm rot="5400000">
            <a:off x="11755153" y="5961075"/>
            <a:ext cx="619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WE2</a:t>
            </a:r>
          </a:p>
        </p:txBody>
      </p:sp>
      <p:cxnSp>
        <p:nvCxnSpPr>
          <p:cNvPr id="575" name="Straight Connector 574">
            <a:extLst>
              <a:ext uri="{FF2B5EF4-FFF2-40B4-BE49-F238E27FC236}">
                <a16:creationId xmlns:a16="http://schemas.microsoft.com/office/drawing/2014/main" id="{D7785C16-46FB-57E2-768C-F13814D7A9CD}"/>
              </a:ext>
            </a:extLst>
          </p:cNvPr>
          <p:cNvCxnSpPr>
            <a:cxnSpLocks/>
          </p:cNvCxnSpPr>
          <p:nvPr/>
        </p:nvCxnSpPr>
        <p:spPr>
          <a:xfrm>
            <a:off x="1155130" y="6233722"/>
            <a:ext cx="2511" cy="388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199A7DBA-E872-1813-34E8-4368101F6664}"/>
              </a:ext>
            </a:extLst>
          </p:cNvPr>
          <p:cNvCxnSpPr>
            <a:cxnSpLocks/>
          </p:cNvCxnSpPr>
          <p:nvPr/>
        </p:nvCxnSpPr>
        <p:spPr>
          <a:xfrm>
            <a:off x="1731190" y="6170911"/>
            <a:ext cx="2511" cy="388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279AF233-321A-8499-52EE-7F9D359F2B84}"/>
              </a:ext>
            </a:extLst>
          </p:cNvPr>
          <p:cNvCxnSpPr>
            <a:cxnSpLocks/>
          </p:cNvCxnSpPr>
          <p:nvPr/>
        </p:nvCxnSpPr>
        <p:spPr>
          <a:xfrm>
            <a:off x="2282535" y="6200225"/>
            <a:ext cx="2511" cy="38827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Oval 577">
            <a:extLst>
              <a:ext uri="{FF2B5EF4-FFF2-40B4-BE49-F238E27FC236}">
                <a16:creationId xmlns:a16="http://schemas.microsoft.com/office/drawing/2014/main" id="{A543FD1B-5478-3B19-6124-E57A7526FA67}"/>
              </a:ext>
            </a:extLst>
          </p:cNvPr>
          <p:cNvSpPr/>
          <p:nvPr/>
        </p:nvSpPr>
        <p:spPr>
          <a:xfrm>
            <a:off x="1132619" y="6559057"/>
            <a:ext cx="106017" cy="1192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9" name="Oval 578">
            <a:extLst>
              <a:ext uri="{FF2B5EF4-FFF2-40B4-BE49-F238E27FC236}">
                <a16:creationId xmlns:a16="http://schemas.microsoft.com/office/drawing/2014/main" id="{5EFAA7B2-2AB4-AD92-E69C-FA6938733ED9}"/>
              </a:ext>
            </a:extLst>
          </p:cNvPr>
          <p:cNvSpPr/>
          <p:nvPr/>
        </p:nvSpPr>
        <p:spPr>
          <a:xfrm>
            <a:off x="1678181" y="6527422"/>
            <a:ext cx="106017" cy="1192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0" name="Oval 579">
            <a:extLst>
              <a:ext uri="{FF2B5EF4-FFF2-40B4-BE49-F238E27FC236}">
                <a16:creationId xmlns:a16="http://schemas.microsoft.com/office/drawing/2014/main" id="{933F328B-FC7A-706D-10A5-8BBAA7564AD4}"/>
              </a:ext>
            </a:extLst>
          </p:cNvPr>
          <p:cNvSpPr/>
          <p:nvPr/>
        </p:nvSpPr>
        <p:spPr>
          <a:xfrm>
            <a:off x="2238776" y="6538417"/>
            <a:ext cx="106017" cy="11927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2" name="Group 222">
            <a:extLst>
              <a:ext uri="{FF2B5EF4-FFF2-40B4-BE49-F238E27FC236}">
                <a16:creationId xmlns:a16="http://schemas.microsoft.com/office/drawing/2014/main" id="{8530217E-8867-EE39-97C2-3D5B6AB812A7}"/>
              </a:ext>
            </a:extLst>
          </p:cNvPr>
          <p:cNvGrpSpPr>
            <a:grpSpLocks/>
          </p:cNvGrpSpPr>
          <p:nvPr/>
        </p:nvGrpSpPr>
        <p:grpSpPr bwMode="auto">
          <a:xfrm rot="10800000" flipH="1">
            <a:off x="1630843" y="5975770"/>
            <a:ext cx="222458" cy="311429"/>
            <a:chOff x="4272" y="3072"/>
            <a:chExt cx="192" cy="240"/>
          </a:xfrm>
        </p:grpSpPr>
        <p:sp>
          <p:nvSpPr>
            <p:cNvPr id="588" name="Line 99">
              <a:extLst>
                <a:ext uri="{FF2B5EF4-FFF2-40B4-BE49-F238E27FC236}">
                  <a16:creationId xmlns:a16="http://schemas.microsoft.com/office/drawing/2014/main" id="{32E7CB15-4BA2-DDDD-5E80-966E3458C0B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9" name="Line 100">
              <a:extLst>
                <a:ext uri="{FF2B5EF4-FFF2-40B4-BE49-F238E27FC236}">
                  <a16:creationId xmlns:a16="http://schemas.microsoft.com/office/drawing/2014/main" id="{2814F07F-0699-B417-D7D7-870ADD86BBEA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0" name="Line 101">
              <a:extLst>
                <a:ext uri="{FF2B5EF4-FFF2-40B4-BE49-F238E27FC236}">
                  <a16:creationId xmlns:a16="http://schemas.microsoft.com/office/drawing/2014/main" id="{69A2BD1E-35DA-E7BA-58D1-16CB59924CA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1" name="Line 102">
              <a:extLst>
                <a:ext uri="{FF2B5EF4-FFF2-40B4-BE49-F238E27FC236}">
                  <a16:creationId xmlns:a16="http://schemas.microsoft.com/office/drawing/2014/main" id="{1DFACC52-2CC3-05E2-CBD7-EB56E78854A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2" name="Line 103">
              <a:extLst>
                <a:ext uri="{FF2B5EF4-FFF2-40B4-BE49-F238E27FC236}">
                  <a16:creationId xmlns:a16="http://schemas.microsoft.com/office/drawing/2014/main" id="{68459756-1E9F-AAAA-A8D6-90186D1EF2F4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3" name="Line 104">
              <a:extLst>
                <a:ext uri="{FF2B5EF4-FFF2-40B4-BE49-F238E27FC236}">
                  <a16:creationId xmlns:a16="http://schemas.microsoft.com/office/drawing/2014/main" id="{9BA8D6E7-EB5C-F3D0-2DFE-8D4D4C57062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83" name="Group 210">
            <a:extLst>
              <a:ext uri="{FF2B5EF4-FFF2-40B4-BE49-F238E27FC236}">
                <a16:creationId xmlns:a16="http://schemas.microsoft.com/office/drawing/2014/main" id="{7ADC3F56-C314-5D2E-D7AE-9860823B5639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1325671" y="6011925"/>
            <a:ext cx="249143" cy="556146"/>
            <a:chOff x="3216" y="1728"/>
            <a:chExt cx="192" cy="480"/>
          </a:xfrm>
        </p:grpSpPr>
        <p:sp>
          <p:nvSpPr>
            <p:cNvPr id="584" name="Line 8">
              <a:extLst>
                <a:ext uri="{FF2B5EF4-FFF2-40B4-BE49-F238E27FC236}">
                  <a16:creationId xmlns:a16="http://schemas.microsoft.com/office/drawing/2014/main" id="{E8C7A660-F2BA-23D2-E514-95A3CEFC23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5" name="Line 9">
              <a:extLst>
                <a:ext uri="{FF2B5EF4-FFF2-40B4-BE49-F238E27FC236}">
                  <a16:creationId xmlns:a16="http://schemas.microsoft.com/office/drawing/2014/main" id="{4AFD752D-27F5-1996-E24C-BC8980F2EE6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6" name="Line 10">
              <a:extLst>
                <a:ext uri="{FF2B5EF4-FFF2-40B4-BE49-F238E27FC236}">
                  <a16:creationId xmlns:a16="http://schemas.microsoft.com/office/drawing/2014/main" id="{4D76D9DB-3FE2-19FD-4534-2AE36F938CC1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7" name="Line 11">
              <a:extLst>
                <a:ext uri="{FF2B5EF4-FFF2-40B4-BE49-F238E27FC236}">
                  <a16:creationId xmlns:a16="http://schemas.microsoft.com/office/drawing/2014/main" id="{4FD861EA-43F3-E95B-3A23-A3035813A82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94" name="Group 210">
            <a:extLst>
              <a:ext uri="{FF2B5EF4-FFF2-40B4-BE49-F238E27FC236}">
                <a16:creationId xmlns:a16="http://schemas.microsoft.com/office/drawing/2014/main" id="{590E12FE-E4F5-EE21-3EC8-21C6F28130CC}"/>
              </a:ext>
            </a:extLst>
          </p:cNvPr>
          <p:cNvGrpSpPr>
            <a:grpSpLocks/>
          </p:cNvGrpSpPr>
          <p:nvPr/>
        </p:nvGrpSpPr>
        <p:grpSpPr bwMode="auto">
          <a:xfrm rot="16200000" flipH="1">
            <a:off x="1890176" y="6011277"/>
            <a:ext cx="249143" cy="556146"/>
            <a:chOff x="3216" y="1728"/>
            <a:chExt cx="192" cy="480"/>
          </a:xfrm>
        </p:grpSpPr>
        <p:sp>
          <p:nvSpPr>
            <p:cNvPr id="595" name="Line 8">
              <a:extLst>
                <a:ext uri="{FF2B5EF4-FFF2-40B4-BE49-F238E27FC236}">
                  <a16:creationId xmlns:a16="http://schemas.microsoft.com/office/drawing/2014/main" id="{6B7F2DF0-083F-B32B-E6E8-8B89AE1033B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6" name="Line 9">
              <a:extLst>
                <a:ext uri="{FF2B5EF4-FFF2-40B4-BE49-F238E27FC236}">
                  <a16:creationId xmlns:a16="http://schemas.microsoft.com/office/drawing/2014/main" id="{9F4BD3D1-8863-E102-5C5B-F5ECA26858D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7" name="Line 10">
              <a:extLst>
                <a:ext uri="{FF2B5EF4-FFF2-40B4-BE49-F238E27FC236}">
                  <a16:creationId xmlns:a16="http://schemas.microsoft.com/office/drawing/2014/main" id="{1873A213-AEAC-9BDA-6F7A-9CBFC5BA903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8" name="Line 11">
              <a:extLst>
                <a:ext uri="{FF2B5EF4-FFF2-40B4-BE49-F238E27FC236}">
                  <a16:creationId xmlns:a16="http://schemas.microsoft.com/office/drawing/2014/main" id="{067388FE-4751-5463-122F-A50BDE6668D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99" name="TextBox 598">
            <a:extLst>
              <a:ext uri="{FF2B5EF4-FFF2-40B4-BE49-F238E27FC236}">
                <a16:creationId xmlns:a16="http://schemas.microsoft.com/office/drawing/2014/main" id="{31251140-1F0A-E8E0-8255-1074B460812A}"/>
              </a:ext>
            </a:extLst>
          </p:cNvPr>
          <p:cNvSpPr txBox="1"/>
          <p:nvPr/>
        </p:nvSpPr>
        <p:spPr>
          <a:xfrm>
            <a:off x="1153116" y="5882952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1uF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37B1FF31-D3C2-8A61-87F4-2803BA58C30F}"/>
              </a:ext>
            </a:extLst>
          </p:cNvPr>
          <p:cNvSpPr txBox="1"/>
          <p:nvPr/>
        </p:nvSpPr>
        <p:spPr>
          <a:xfrm>
            <a:off x="1791184" y="5888365"/>
            <a:ext cx="45236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1uF</a:t>
            </a:r>
          </a:p>
        </p:txBody>
      </p:sp>
      <p:sp>
        <p:nvSpPr>
          <p:cNvPr id="601" name="TextBox 600">
            <a:extLst>
              <a:ext uri="{FF2B5EF4-FFF2-40B4-BE49-F238E27FC236}">
                <a16:creationId xmlns:a16="http://schemas.microsoft.com/office/drawing/2014/main" id="{D5126B80-CB1C-119A-F71F-94D588A0660B}"/>
              </a:ext>
            </a:extLst>
          </p:cNvPr>
          <p:cNvSpPr txBox="1"/>
          <p:nvPr/>
        </p:nvSpPr>
        <p:spPr>
          <a:xfrm flipH="1">
            <a:off x="780420" y="6414570"/>
            <a:ext cx="59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+5</a:t>
            </a:r>
          </a:p>
        </p:txBody>
      </p:sp>
      <p:sp>
        <p:nvSpPr>
          <p:cNvPr id="603" name="TextBox 602">
            <a:extLst>
              <a:ext uri="{FF2B5EF4-FFF2-40B4-BE49-F238E27FC236}">
                <a16:creationId xmlns:a16="http://schemas.microsoft.com/office/drawing/2014/main" id="{32DCCAC4-6001-3811-ABF8-0F6504000A95}"/>
              </a:ext>
            </a:extLst>
          </p:cNvPr>
          <p:cNvSpPr txBox="1"/>
          <p:nvPr/>
        </p:nvSpPr>
        <p:spPr>
          <a:xfrm flipH="1">
            <a:off x="2304795" y="6464101"/>
            <a:ext cx="545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604" name="TextBox 603">
            <a:extLst>
              <a:ext uri="{FF2B5EF4-FFF2-40B4-BE49-F238E27FC236}">
                <a16:creationId xmlns:a16="http://schemas.microsoft.com/office/drawing/2014/main" id="{E34F08EF-4301-2138-00B0-C6B78982E578}"/>
              </a:ext>
            </a:extLst>
          </p:cNvPr>
          <p:cNvSpPr txBox="1"/>
          <p:nvPr/>
        </p:nvSpPr>
        <p:spPr>
          <a:xfrm flipH="1">
            <a:off x="1427824" y="6559879"/>
            <a:ext cx="837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</p:spTree>
    <p:extLst>
      <p:ext uri="{BB962C8B-B14F-4D97-AF65-F5344CB8AC3E}">
        <p14:creationId xmlns:p14="http://schemas.microsoft.com/office/powerpoint/2010/main" val="76893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132</Words>
  <Application>Microsoft Office PowerPoint</Application>
  <PresentationFormat>Widescreen</PresentationFormat>
  <Paragraphs>97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Stuart Lindsay</dc:creator>
  <cp:lastModifiedBy>Stuart Lindsay</cp:lastModifiedBy>
  <cp:revision>2</cp:revision>
  <dcterms:created xsi:type="dcterms:W3CDTF">2023-10-10T23:39:22Z</dcterms:created>
  <dcterms:modified xsi:type="dcterms:W3CDTF">2023-10-11T01:09:42Z</dcterms:modified>
</cp:coreProperties>
</file>