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7333-48AF-C9CE-1F66-A41F77311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B281-21CD-877F-84E7-DA59AD4C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858D-B3BA-239C-214F-3C1B2A9C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6FFF-DF67-0347-909F-FB881073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588E-1262-379E-188A-986D05E5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F13-F415-8280-8C46-31E6B091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3D6F8-20AF-E20F-1DFA-1C0B22A53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9AE6-16EC-C959-B163-55FDCD93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5E0-5CDF-5D3D-1C87-D2F32FF7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7125-3A41-B7C5-6748-4AAC929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57903-CAD2-BAD0-D2F3-3671F541A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FAA7B-C031-8205-FDCE-9E9DCB15D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DD7B-3E41-CB32-CA81-C984432C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BFAF9-33AD-8799-49F8-489C081C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9EC4-2CCC-9D46-EDE5-BC3EB6BB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2C96-9F74-89CA-B9B0-E7992BEA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FADF-5A1B-061D-EECB-AB975B98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786B-77CD-C3C9-A01A-33EACFCA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6265-43EF-BE50-10F0-35967C33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6A83-868D-EFAA-B39E-73C2ED28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5796-C4FE-EB6E-6A12-7EADED6F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D614-02F4-6544-49C0-BB8DF5BC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F7B9-580C-015C-6A63-54D455B7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F354-2F0A-CF8C-3081-8EF699EB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A85B-35BC-D52C-5B65-60E45E63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4187-4770-BA7C-2A66-BBF5C12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0EB7-EEC2-C252-ACD7-EC3547A1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7EE04-154D-4AF0-AD49-F49176A82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A9E13-C78A-3D26-AEAD-873997E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6B17-4EA6-F85D-57BE-38B0791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2AB0-A060-32EC-7917-07C9F5A6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2F2-ABB8-7733-4812-B7B9B1BF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51F85-0B7F-8B3D-50B3-416E0991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EF1E-4D2F-454E-8F53-64A734456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18FBE-4F08-1925-6E69-A56F0D0CB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7B5F3-5391-C5D0-2593-EC541C1EB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AB000-5F15-CD20-9833-4FA366E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3CAF-68C1-899B-10F1-EFD12079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0115D-840A-58C3-5501-4EA05AF9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9CD9-9225-A838-7DAF-8B3DC0D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75D0B-FED7-2E49-5605-62A40EDD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B4C56-EB89-4C44-DD02-0DE1D690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20D44-FBC0-8AA3-FAF2-56B7FC02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F070A-BB46-CE3F-5D0E-E1619C8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93823-B4BB-3AF1-AD72-65C701BE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961E-CF39-C287-4D15-C9EB7E3E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192A-2E1B-211D-21A1-32F6D6E3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A74-C2CF-F408-5A67-D5CE7B55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372B-11B5-B107-DE11-A8F11808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9C5D-0E0C-965A-639B-98CD4418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46F5-3271-394B-27BE-540D8474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38AFF-83DF-0E65-CC1D-0960580D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77C8-AD6B-7B01-E960-20F607C2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3CD04-B5C3-8FD7-107F-A7E06DB23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54CCC-88D9-FEDC-0AB0-19F49A1C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5B78-5B71-D931-98E3-A2DF2742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9889-501A-3221-DFB3-E27DC0B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0597-BD1C-162C-BEE0-4220B56E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47A96-0F2A-36FE-197F-3A0145D8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2CA0-9B64-2157-BEA4-9AD01514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A706-FC60-647E-4B6E-1AA846980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ACB1-1C4A-4297-9932-8C53D7C39D1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C683-269B-3EC4-E65E-B4A48574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FE53-2625-79F1-AA48-9C3A8CC01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8F274-909D-400D-B033-2B67694A1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7BACF-0CB1-AA70-AF49-31DE8F04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30827" y="436810"/>
            <a:ext cx="1390626" cy="1655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7FFA8-F9C6-4CFE-55A3-E48CB98C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88848" y="1985815"/>
            <a:ext cx="1390626" cy="165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037CE1-361B-53B7-DEA1-74687EDD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66485" y="3524610"/>
            <a:ext cx="1390626" cy="1655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1CA78-95D6-C3BF-18C1-C31AC1D1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66486" y="5001310"/>
            <a:ext cx="1390626" cy="1655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7A75E-8E35-D9E5-656A-87D70A0D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48328" y="436644"/>
            <a:ext cx="1390626" cy="1655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C4C6C-9C6D-D028-B9A1-A105B8B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48329" y="1985816"/>
            <a:ext cx="1390626" cy="1655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67C1F-F67F-718C-16D9-A6652AE3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25966" y="3524611"/>
            <a:ext cx="1390626" cy="1655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F450D-AE04-4353-8552-CC8D37DE5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025967" y="5001311"/>
            <a:ext cx="1390626" cy="1655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AB0E1-EAFF-57DD-EB12-DFC72481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01414" y="431455"/>
            <a:ext cx="1390626" cy="1655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DC2E99-6C11-180F-643B-FDA6E82D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01415" y="1980627"/>
            <a:ext cx="1390626" cy="16556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BB3742-04B6-81FF-CC5B-B7E24127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79052" y="3519422"/>
            <a:ext cx="1390626" cy="1655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F39132-82B0-9196-6333-F5D5DF5A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79053" y="4996122"/>
            <a:ext cx="1390626" cy="1655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2F2D1-099F-207B-C4B8-356DD2C79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16478" y="370508"/>
            <a:ext cx="1390626" cy="1655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1C2E6D-4A03-AB9D-F920-2759347B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16479" y="1919680"/>
            <a:ext cx="1390626" cy="1655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FB2357-B2FB-0A7B-B344-0A6D6B56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94116" y="3458475"/>
            <a:ext cx="1390626" cy="1655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7C1332-1F62-DED5-842E-125ACB96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994117" y="4935175"/>
            <a:ext cx="1390626" cy="16556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4F3B2C-69D9-2EC6-6AC9-C986938D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5" y="1050055"/>
            <a:ext cx="2701270" cy="2126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B2900D-A8E4-45E4-9C2D-17EA0788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5" y="3651930"/>
            <a:ext cx="2701270" cy="212616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76A6350-B0B3-E123-684C-17087AD35A1E}"/>
              </a:ext>
            </a:extLst>
          </p:cNvPr>
          <p:cNvGrpSpPr/>
          <p:nvPr/>
        </p:nvGrpSpPr>
        <p:grpSpPr>
          <a:xfrm>
            <a:off x="3935699" y="363256"/>
            <a:ext cx="1173277" cy="153381"/>
            <a:chOff x="3935699" y="363256"/>
            <a:chExt cx="1173277" cy="15338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4FB3B0-A3E5-C00D-F3A3-F2218FC06E17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3713A6-3854-928E-64B1-C3AF6B155579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2643F6-F350-D9CE-11C9-E3643CB73234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3279D1-90F0-BCD4-2FC0-41143CDD26F8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147126-A0FB-0E43-5775-F123B0AF2425}"/>
              </a:ext>
            </a:extLst>
          </p:cNvPr>
          <p:cNvGrpSpPr/>
          <p:nvPr/>
        </p:nvGrpSpPr>
        <p:grpSpPr>
          <a:xfrm>
            <a:off x="6008914" y="362886"/>
            <a:ext cx="1173277" cy="153381"/>
            <a:chOff x="3935699" y="363256"/>
            <a:chExt cx="1173277" cy="15338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8FBC4C-3FEB-B0F2-3919-7100E0FEB42F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F12701-A5E8-51BF-474D-56C9B130081B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5A3042-4801-81A6-14AB-AD63F21BFF6D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7EC05D-A364-6E89-1BB8-CB4833EB6BA7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736E09-E1A0-6FB5-CE2D-24E84546ACF9}"/>
              </a:ext>
            </a:extLst>
          </p:cNvPr>
          <p:cNvGrpSpPr/>
          <p:nvPr/>
        </p:nvGrpSpPr>
        <p:grpSpPr>
          <a:xfrm>
            <a:off x="8082129" y="405418"/>
            <a:ext cx="1173277" cy="153381"/>
            <a:chOff x="3935699" y="363256"/>
            <a:chExt cx="1173277" cy="15338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6E332E-65D4-6239-341A-2A37D1A77F6A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D2C542-1B7B-E923-E06B-C38EE7574BCA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7586B4-43A5-B565-20E4-9DBCB13E38E2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2385EE-9F16-7836-38EB-1D11BF7D3794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3D6217-2D85-17D8-6C38-EFA2D68E4816}"/>
              </a:ext>
            </a:extLst>
          </p:cNvPr>
          <p:cNvGrpSpPr/>
          <p:nvPr/>
        </p:nvGrpSpPr>
        <p:grpSpPr>
          <a:xfrm>
            <a:off x="10025152" y="380035"/>
            <a:ext cx="1173277" cy="153381"/>
            <a:chOff x="3935699" y="363256"/>
            <a:chExt cx="1173277" cy="1533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B4B81F-9900-BC8D-1D0E-9A91B83671E3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826679F-47AC-C016-CCF9-8B2A56AA4096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AD32E5-1A07-E856-B5DC-10830EF69EB8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620FA5-D5D4-7D15-F5B3-0F9C2D0F4D46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7AB64A-A89E-CCE4-EFA1-C624D945F20A}"/>
              </a:ext>
            </a:extLst>
          </p:cNvPr>
          <p:cNvGrpSpPr/>
          <p:nvPr/>
        </p:nvGrpSpPr>
        <p:grpSpPr>
          <a:xfrm>
            <a:off x="4024101" y="6544354"/>
            <a:ext cx="1173277" cy="153381"/>
            <a:chOff x="3935699" y="363256"/>
            <a:chExt cx="1173277" cy="15338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DB9151-C59A-C968-4F74-2453E3B08E44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085B224-F2C3-08C9-32F5-6BC3763F7A18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60910B-E601-6D48-B317-438C099C2516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3E72FB-C0D7-C8F6-937D-EB165B29917C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534F1C-9539-C57F-A1DF-FA841F3766F9}"/>
              </a:ext>
            </a:extLst>
          </p:cNvPr>
          <p:cNvGrpSpPr/>
          <p:nvPr/>
        </p:nvGrpSpPr>
        <p:grpSpPr>
          <a:xfrm>
            <a:off x="6097316" y="6543984"/>
            <a:ext cx="1173277" cy="153381"/>
            <a:chOff x="3935699" y="363256"/>
            <a:chExt cx="1173277" cy="15338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0C2D4F4-E3D2-A1F7-D6DA-570E562E42C7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F9D5B7A-ECAF-81CC-4501-C349744680A1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CEBCE63-1F94-71B6-70B7-5A7E0CE55CAD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3FB7866-C65F-985D-2302-36418A9D0337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DA1717-F3A1-9300-6A6C-C6C3F8504909}"/>
              </a:ext>
            </a:extLst>
          </p:cNvPr>
          <p:cNvGrpSpPr/>
          <p:nvPr/>
        </p:nvGrpSpPr>
        <p:grpSpPr>
          <a:xfrm>
            <a:off x="8170531" y="6586516"/>
            <a:ext cx="1173277" cy="153381"/>
            <a:chOff x="3935699" y="363256"/>
            <a:chExt cx="1173277" cy="153381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AA29F62-5881-94DC-FD87-51C23EEAA216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724B276-70AA-D867-4F4C-021621B17B5A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E3CF6AA-1D1D-7EF1-7AB8-B2AB803660D3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C7BC10D-ECAA-D8E5-DBE8-C8FFCC2689A2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69593FB-985D-34CC-8E4B-19739A522CB6}"/>
              </a:ext>
            </a:extLst>
          </p:cNvPr>
          <p:cNvGrpSpPr/>
          <p:nvPr/>
        </p:nvGrpSpPr>
        <p:grpSpPr>
          <a:xfrm>
            <a:off x="10113554" y="6561133"/>
            <a:ext cx="1173277" cy="153381"/>
            <a:chOff x="3935699" y="363256"/>
            <a:chExt cx="1173277" cy="15338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81EDB29-33B1-D81D-9405-158172DFAC5F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5D9DD80-DD18-1C84-1DC8-9E0C8D83BF43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F02EF0-7388-BD0F-2BC9-10518827D20B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E41AAFE-4A05-B3C3-FA28-312626A76123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63755-2436-4349-17D5-6B242175F2C6}"/>
              </a:ext>
            </a:extLst>
          </p:cNvPr>
          <p:cNvGrpSpPr/>
          <p:nvPr/>
        </p:nvGrpSpPr>
        <p:grpSpPr>
          <a:xfrm rot="16200000">
            <a:off x="11238141" y="1121638"/>
            <a:ext cx="1173277" cy="153381"/>
            <a:chOff x="3935699" y="363256"/>
            <a:chExt cx="1173277" cy="153381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CEFE12D-E669-8A24-0F38-E8904BE31377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8FFF5B5-8583-573E-0ABB-AD006775ABF7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C58B7A3-2475-79F2-304D-96F3751322CB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86676C9-CF02-AA63-81A6-21D84C3C3A2C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0776AA-B95F-C914-2F30-35A5E020FE87}"/>
              </a:ext>
            </a:extLst>
          </p:cNvPr>
          <p:cNvGrpSpPr/>
          <p:nvPr/>
        </p:nvGrpSpPr>
        <p:grpSpPr>
          <a:xfrm rot="16200000">
            <a:off x="11221361" y="2623083"/>
            <a:ext cx="1173277" cy="153381"/>
            <a:chOff x="3935699" y="363256"/>
            <a:chExt cx="1173277" cy="15338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80E3904-99AA-1550-6FFC-72ADAEA3BDE2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ECE79DD-2D66-28E7-2DAC-814EEA19D941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3DF4995-DC2A-A74B-B1D3-8E4D2EB8EAAE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CDDBF51-1626-2324-DDBD-BB65D842331D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AEA87D-4433-BDB2-2122-4BE874A74486}"/>
              </a:ext>
            </a:extLst>
          </p:cNvPr>
          <p:cNvGrpSpPr/>
          <p:nvPr/>
        </p:nvGrpSpPr>
        <p:grpSpPr>
          <a:xfrm rot="16200000">
            <a:off x="11204582" y="4117625"/>
            <a:ext cx="1173277" cy="153381"/>
            <a:chOff x="3935699" y="363256"/>
            <a:chExt cx="1173277" cy="15338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38D5F35-A4B4-1E7C-840D-9ED8C07625B8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847A06-86CB-9E9E-50CB-D44502B60B4B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0D7BED-4160-91D5-A9EC-C05E38EEF8A8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DFA9AA6-FF99-F80A-07FE-14EA45BEFFE6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2086C7-BB6E-2D3E-111C-E1365A98E122}"/>
              </a:ext>
            </a:extLst>
          </p:cNvPr>
          <p:cNvGrpSpPr/>
          <p:nvPr/>
        </p:nvGrpSpPr>
        <p:grpSpPr>
          <a:xfrm rot="16200000">
            <a:off x="11187802" y="5638578"/>
            <a:ext cx="1173277" cy="153381"/>
            <a:chOff x="3935699" y="363256"/>
            <a:chExt cx="1173277" cy="153381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7BD919-BF37-C081-C6C3-B8D6242CC471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02F522D-74DA-2864-332E-B822BB344217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E5E543E-FE45-2304-541F-076FB6DB3D76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DEA3CE6-6CC6-F8B9-BA94-51081005AFBF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53E6CAC-DBC9-E9FD-6861-401B193B6E36}"/>
              </a:ext>
            </a:extLst>
          </p:cNvPr>
          <p:cNvGrpSpPr/>
          <p:nvPr/>
        </p:nvGrpSpPr>
        <p:grpSpPr>
          <a:xfrm rot="16200000">
            <a:off x="2927054" y="1265873"/>
            <a:ext cx="1173277" cy="153381"/>
            <a:chOff x="3935699" y="363256"/>
            <a:chExt cx="1173277" cy="15338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AA3A4A2-7865-97A0-6FE9-8120CE410F98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ED2B531-6B97-E5FE-B61C-27F7B8D20F14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7CED4A0-16B5-A640-48C7-F728AF7E58A0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9AEF3D7-35F4-0B47-551B-4519E8971FD2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6576DD0-5C79-6DC0-6D68-93F3D68C381D}"/>
              </a:ext>
            </a:extLst>
          </p:cNvPr>
          <p:cNvGrpSpPr/>
          <p:nvPr/>
        </p:nvGrpSpPr>
        <p:grpSpPr>
          <a:xfrm rot="16200000">
            <a:off x="2910274" y="2767318"/>
            <a:ext cx="1173277" cy="153381"/>
            <a:chOff x="3935699" y="363256"/>
            <a:chExt cx="1173277" cy="15338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12A75C8-7D96-E626-B27A-3CDC0BFF4CEA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3314301-ECF8-9CCA-C484-D23B4744D2D2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B8F0E19-3D9F-3F91-E90E-3AD1D8BF11BF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7A0E0F6-DD18-B23C-F328-F9B6408D88BB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F97FEF7-B061-B2AA-B690-584402205CE6}"/>
              </a:ext>
            </a:extLst>
          </p:cNvPr>
          <p:cNvGrpSpPr/>
          <p:nvPr/>
        </p:nvGrpSpPr>
        <p:grpSpPr>
          <a:xfrm rot="16200000">
            <a:off x="2893495" y="4261860"/>
            <a:ext cx="1173277" cy="153381"/>
            <a:chOff x="3935699" y="363256"/>
            <a:chExt cx="1173277" cy="15338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2CDA3ED-3B3E-F27E-72A7-F61B41141F41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B33BA5-FA71-D7BD-CA0F-878458899283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21B8B2E-64B6-2CEB-6D72-73E16DDE6623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60C7F10-D552-8005-AEA5-BFB07E2A3369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D66FABA-B57D-9A1C-163A-E8C271490FC4}"/>
              </a:ext>
            </a:extLst>
          </p:cNvPr>
          <p:cNvGrpSpPr/>
          <p:nvPr/>
        </p:nvGrpSpPr>
        <p:grpSpPr>
          <a:xfrm rot="16200000">
            <a:off x="2876715" y="5782813"/>
            <a:ext cx="1173277" cy="153381"/>
            <a:chOff x="3935699" y="363256"/>
            <a:chExt cx="1173277" cy="153381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D548014-CACE-40BB-899F-1F21B0E7DC0E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411F07D-D382-3A53-A32F-3C7E0270E3D4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9F66BD4-6D59-AF6E-3AC0-524F883B338F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5528B68-6DF6-3DD2-85DC-B969B7039CAA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DA4F4C5-A618-AB54-E26E-7066D68A4505}"/>
              </a:ext>
            </a:extLst>
          </p:cNvPr>
          <p:cNvGrpSpPr/>
          <p:nvPr/>
        </p:nvGrpSpPr>
        <p:grpSpPr>
          <a:xfrm rot="16200000">
            <a:off x="-313317" y="2483380"/>
            <a:ext cx="1173277" cy="153381"/>
            <a:chOff x="3935699" y="363256"/>
            <a:chExt cx="1173277" cy="15338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01798A2-0348-5396-F65E-C2C21DC46965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5A8D34C-2FE0-4FE9-3459-A2F61FB71FB8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7EA585E-12E0-F487-018D-AE4678CE8E7A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5FDC550-C0D9-FC61-4A20-C4E3076F4E70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F18B05A-B8C5-75F3-C2F3-F2380148BBC8}"/>
              </a:ext>
            </a:extLst>
          </p:cNvPr>
          <p:cNvGrpSpPr/>
          <p:nvPr/>
        </p:nvGrpSpPr>
        <p:grpSpPr>
          <a:xfrm rot="16200000">
            <a:off x="-330097" y="3984825"/>
            <a:ext cx="1173277" cy="153381"/>
            <a:chOff x="3935699" y="363256"/>
            <a:chExt cx="1173277" cy="153381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14E844D-C3DE-298E-11F9-0AB1BC4A697C}"/>
                </a:ext>
              </a:extLst>
            </p:cNvPr>
            <p:cNvSpPr/>
            <p:nvPr/>
          </p:nvSpPr>
          <p:spPr>
            <a:xfrm>
              <a:off x="3935699" y="363256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854B385-C753-56B2-D8E2-B49C219B908A}"/>
                </a:ext>
              </a:extLst>
            </p:cNvPr>
            <p:cNvSpPr/>
            <p:nvPr/>
          </p:nvSpPr>
          <p:spPr>
            <a:xfrm>
              <a:off x="4289700" y="373633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FF13059-B2D5-44FF-4F6B-F81AAFD60C26}"/>
                </a:ext>
              </a:extLst>
            </p:cNvPr>
            <p:cNvSpPr/>
            <p:nvPr/>
          </p:nvSpPr>
          <p:spPr>
            <a:xfrm>
              <a:off x="4655137" y="390694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FAE2D2C-F714-A06C-9759-F6BA247F47C5}"/>
                </a:ext>
              </a:extLst>
            </p:cNvPr>
            <p:cNvSpPr/>
            <p:nvPr/>
          </p:nvSpPr>
          <p:spPr>
            <a:xfrm>
              <a:off x="5020574" y="396815"/>
              <a:ext cx="88402" cy="1198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B9DAF60F-E31A-5520-FFF0-CC61A25B2534}"/>
              </a:ext>
            </a:extLst>
          </p:cNvPr>
          <p:cNvSpPr txBox="1"/>
          <p:nvPr/>
        </p:nvSpPr>
        <p:spPr>
          <a:xfrm>
            <a:off x="271171" y="18379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644D931-979E-A99E-DD83-0B067C414E3F}"/>
              </a:ext>
            </a:extLst>
          </p:cNvPr>
          <p:cNvSpPr txBox="1"/>
          <p:nvPr/>
        </p:nvSpPr>
        <p:spPr>
          <a:xfrm>
            <a:off x="256542" y="220723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9C44A27-85E4-1E9D-C748-0FD7345ECDE8}"/>
              </a:ext>
            </a:extLst>
          </p:cNvPr>
          <p:cNvSpPr txBox="1"/>
          <p:nvPr/>
        </p:nvSpPr>
        <p:spPr>
          <a:xfrm>
            <a:off x="283046" y="256283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C673D3D-0498-02BF-44ED-C0E2BCB2C932}"/>
              </a:ext>
            </a:extLst>
          </p:cNvPr>
          <p:cNvSpPr txBox="1"/>
          <p:nvPr/>
        </p:nvSpPr>
        <p:spPr>
          <a:xfrm>
            <a:off x="230707" y="29651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D738E88-E361-219C-57BA-D2F2093A47D5}"/>
              </a:ext>
            </a:extLst>
          </p:cNvPr>
          <p:cNvSpPr txBox="1"/>
          <p:nvPr/>
        </p:nvSpPr>
        <p:spPr>
          <a:xfrm>
            <a:off x="243322" y="3348659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20816E6-03BE-1363-AAE1-21D1E1E6487C}"/>
              </a:ext>
            </a:extLst>
          </p:cNvPr>
          <p:cNvSpPr txBox="1"/>
          <p:nvPr/>
        </p:nvSpPr>
        <p:spPr>
          <a:xfrm>
            <a:off x="257756" y="3717991"/>
            <a:ext cx="41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8AC3876-37F8-A303-A9DB-61F0381BA063}"/>
              </a:ext>
            </a:extLst>
          </p:cNvPr>
          <p:cNvSpPr txBox="1"/>
          <p:nvPr/>
        </p:nvSpPr>
        <p:spPr>
          <a:xfrm>
            <a:off x="207008" y="406198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929ED31-07E6-150E-8576-0E0AFE7E86F7}"/>
              </a:ext>
            </a:extLst>
          </p:cNvPr>
          <p:cNvSpPr txBox="1"/>
          <p:nvPr/>
        </p:nvSpPr>
        <p:spPr>
          <a:xfrm>
            <a:off x="226602" y="442054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WE2</a:t>
            </a:r>
          </a:p>
        </p:txBody>
      </p:sp>
    </p:spTree>
    <p:extLst>
      <p:ext uri="{BB962C8B-B14F-4D97-AF65-F5344CB8AC3E}">
        <p14:creationId xmlns:p14="http://schemas.microsoft.com/office/powerpoint/2010/main" val="305919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Lindsay</dc:creator>
  <cp:lastModifiedBy>Stuart Lindsay</cp:lastModifiedBy>
  <cp:revision>1</cp:revision>
  <dcterms:created xsi:type="dcterms:W3CDTF">2023-10-10T23:40:10Z</dcterms:created>
  <dcterms:modified xsi:type="dcterms:W3CDTF">2023-10-11T01:20:01Z</dcterms:modified>
</cp:coreProperties>
</file>