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7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7461-6F5B-47B3-B335-82226D756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3BA1F-7A76-40F5-9D35-9B4468F40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A66F-3275-4945-9553-F880584F7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CAFE-F31B-45EA-9469-AA5AC3F4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ADFD-A4F4-41E0-99E4-2AAE2FFB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7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73B4-B214-46D8-9320-6A3AEF84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CD559-E665-4AF9-AE7A-2F5FA7E26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302F1-7DF7-4D93-9785-D32F0E20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C9E6F-4B3B-49F9-9F9D-9AFADE70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C47B-2365-406F-AA2A-8DDF076B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8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DBD96-16D6-4670-821F-5D7B7DBD9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B9DD4-52B9-438F-BF58-5CC0EDEC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35A33-3F72-4AA8-B9C1-CD223BF4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7070-F648-48CF-9A3A-11B87D50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AF8F-BACE-4C9C-B444-E65D85EE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4538-8C60-492C-B77E-7BD8086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E8B8-42B1-4390-8E1D-4F11C12DF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1197-2D5B-45CB-AC45-B3B1E7EA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0E4D-F709-4681-B901-5B6D2621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0F4FB-B44D-41E4-99B9-668CBB280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5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176C-7F4D-4A4A-B5CF-AE917D69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D1DFC-8CE6-4F65-98D6-BCD534C0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59A3D-3999-4D4F-910B-0BF974D2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164-D110-43CB-9558-57304BAD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0A47-34F8-4C26-B27B-44F7B228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9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4C83-13B3-4E8A-9224-B1DC6183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FECA1-F27B-41A3-A447-1582A4522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F9DDD-0422-4589-B2E9-D7A338A13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7F52B-D998-4B22-A153-C9703D3A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1C5AF-8D43-4690-A413-BC57F0E7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53749-C15B-432D-BC35-55CE306D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E9CF-7335-4521-8785-116E5751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22333-B2EC-402E-B0B2-47406F069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E9E6D-651C-46DF-85AD-8E9284B5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AE489-BCFC-459D-95A2-31C914B72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E4994-0E32-43A5-BC5B-ED5682B0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4E067-B544-46FA-BF2B-545581AB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3A446-BBDF-4E4F-8BF3-179972CB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0BA5E-F7C2-40A2-A83F-7182C5CD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4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CF86-9D47-423B-BC60-E34BD3B0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C3379-D36E-4B88-A359-CFC19AE5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2D4C4-D2C6-4CCF-893B-F33C2FF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2A44F-FFB3-480C-878D-A521FB2C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E5F1D-BFB9-43A0-AA7E-9E6682C3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88F44-CCAD-48BE-82EE-2139D747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E5203-4C21-43AB-A843-1199BA1E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037E-770B-46BD-8E0C-7E775B64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3CF9-BAAF-49BD-B368-03E95249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4597C-AAFC-423F-B2F7-466AB3CE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F0B89-8B1F-4A31-B39E-BCCA4B9F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18963-B6BA-4D63-AB6E-B053417F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6B934-4A07-40FE-95E3-88CB1442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C9C5-4FFC-4086-9B2E-E141425DB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F6C60-1743-4347-8367-D4AFFF87E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D6D8A-98E6-4671-A46A-003264C57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CD5FA-8F68-4B06-9F3B-A1E286CC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6C0F8-4444-473C-9B16-AAD0C864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1EA0-69AB-48F8-8A04-2502428D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4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48FB8-4400-47D1-A7EE-4A6820B7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68DD-25EA-41DE-A03C-87D90DC96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8CFF-35B6-49CB-93D4-97E960246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A589-CA30-4817-A54D-FED3DDA7C4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C6BA-BB69-434B-A857-7D2313197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3A1F-4B3E-4CB1-8924-E2A9B4D8D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A7A9-6968-475F-A4FB-27965BF7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\\biod1792\data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860F0-DEA9-47CD-BF23-F4882191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5CAC9-4272-4F7D-8277-08055D79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6" y="2049885"/>
            <a:ext cx="8029575" cy="30099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65ADB0C-DD26-42C7-BF1C-CE170C0C37B2}"/>
              </a:ext>
            </a:extLst>
          </p:cNvPr>
          <p:cNvSpPr/>
          <p:nvPr/>
        </p:nvSpPr>
        <p:spPr>
          <a:xfrm>
            <a:off x="5603846" y="2759978"/>
            <a:ext cx="922789" cy="9982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CF10E8-A4E2-4BBB-9EC7-C1382221B343}"/>
              </a:ext>
            </a:extLst>
          </p:cNvPr>
          <p:cNvCxnSpPr/>
          <p:nvPr/>
        </p:nvCxnSpPr>
        <p:spPr>
          <a:xfrm flipH="1">
            <a:off x="6459523" y="2265028"/>
            <a:ext cx="3372374" cy="67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26E76F-43F4-45BB-87FF-FB48450CE2F0}"/>
              </a:ext>
            </a:extLst>
          </p:cNvPr>
          <p:cNvSpPr txBox="1"/>
          <p:nvPr/>
        </p:nvSpPr>
        <p:spPr>
          <a:xfrm>
            <a:off x="10050011" y="216436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Click</a:t>
            </a:r>
          </a:p>
        </p:txBody>
      </p:sp>
    </p:spTree>
    <p:extLst>
      <p:ext uri="{BB962C8B-B14F-4D97-AF65-F5344CB8AC3E}">
        <p14:creationId xmlns:p14="http://schemas.microsoft.com/office/powerpoint/2010/main" val="4290160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A3EE-B34D-4E23-A362-6E0FE69ED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Program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7958E-32E5-4987-A9B0-3C2F1B67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26" y="2114506"/>
            <a:ext cx="1885950" cy="11525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4EEFBB-D91A-4A2F-A888-6055498219B8}"/>
              </a:ext>
            </a:extLst>
          </p:cNvPr>
          <p:cNvSpPr txBox="1"/>
          <p:nvPr/>
        </p:nvSpPr>
        <p:spPr>
          <a:xfrm>
            <a:off x="595618" y="1627464"/>
            <a:ext cx="204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Position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BC9E66-7B18-423F-8B04-121661FE2791}"/>
              </a:ext>
            </a:extLst>
          </p:cNvPr>
          <p:cNvSpPr/>
          <p:nvPr/>
        </p:nvSpPr>
        <p:spPr>
          <a:xfrm>
            <a:off x="595618" y="2114506"/>
            <a:ext cx="1410705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C7A68-5027-405B-B263-257BFD7FAF7C}"/>
              </a:ext>
            </a:extLst>
          </p:cNvPr>
          <p:cNvSpPr txBox="1"/>
          <p:nvPr/>
        </p:nvSpPr>
        <p:spPr>
          <a:xfrm>
            <a:off x="656526" y="4135772"/>
            <a:ext cx="1499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Program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35C84-C6D1-4D17-BAD5-D33240750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26" y="4688048"/>
            <a:ext cx="3705225" cy="16764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D0947C3-4FCF-4062-ACFB-0F5BB9BC8AAC}"/>
              </a:ext>
            </a:extLst>
          </p:cNvPr>
          <p:cNvSpPr/>
          <p:nvPr/>
        </p:nvSpPr>
        <p:spPr>
          <a:xfrm>
            <a:off x="3076881" y="4976551"/>
            <a:ext cx="1016947" cy="8873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D707E-374D-4695-8D33-4C2B6791C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984" y="1690688"/>
            <a:ext cx="5753100" cy="441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70A39-6671-40E0-BFE6-9099179D017E}"/>
              </a:ext>
            </a:extLst>
          </p:cNvPr>
          <p:cNvSpPr txBox="1"/>
          <p:nvPr/>
        </p:nvSpPr>
        <p:spPr>
          <a:xfrm>
            <a:off x="6096000" y="1333850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to make sure no errors appear and Keithley is happy</a:t>
            </a:r>
          </a:p>
        </p:txBody>
      </p:sp>
    </p:spTree>
    <p:extLst>
      <p:ext uri="{BB962C8B-B14F-4D97-AF65-F5344CB8AC3E}">
        <p14:creationId xmlns:p14="http://schemas.microsoft.com/office/powerpoint/2010/main" val="385430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87A7-8B86-4B0B-B041-9F3795DD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AutoSave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86726-CBF0-439B-8EB4-A130186C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39" y="2250827"/>
            <a:ext cx="9267825" cy="4352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B03C2-008C-4974-8284-DB5B26DD05D5}"/>
              </a:ext>
            </a:extLst>
          </p:cNvPr>
          <p:cNvSpPr txBox="1"/>
          <p:nvPr/>
        </p:nvSpPr>
        <p:spPr>
          <a:xfrm>
            <a:off x="1468073" y="1770077"/>
            <a:ext cx="870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saved to C:\Data for analysis  ( accessible as </a:t>
            </a:r>
            <a:r>
              <a:rPr lang="en-US" dirty="0">
                <a:hlinkClick r:id="rId3" action="ppaction://hlinkfile"/>
              </a:rPr>
              <a:t>\\biod1792\data</a:t>
            </a:r>
            <a:r>
              <a:rPr lang="en-US" dirty="0"/>
              <a:t> from other computers)</a:t>
            </a:r>
          </a:p>
        </p:txBody>
      </p:sp>
    </p:spTree>
    <p:extLst>
      <p:ext uri="{BB962C8B-B14F-4D97-AF65-F5344CB8AC3E}">
        <p14:creationId xmlns:p14="http://schemas.microsoft.com/office/powerpoint/2010/main" val="1145370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5A09-3DEF-4954-966D-EEBC7B1E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 Creation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4B452-5D2D-4848-A54C-CAA0AF7B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00" y="1940234"/>
            <a:ext cx="6855291" cy="4135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0CAB51-0B91-41BF-95E1-A33657BE8D80}"/>
              </a:ext>
            </a:extLst>
          </p:cNvPr>
          <p:cNvSpPr txBox="1"/>
          <p:nvPr/>
        </p:nvSpPr>
        <p:spPr>
          <a:xfrm>
            <a:off x="1904300" y="1593908"/>
            <a:ext cx="5864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dxf</a:t>
            </a:r>
            <a:r>
              <a:rPr lang="en-US" dirty="0"/>
              <a:t> file to %%desktop\Automation\</a:t>
            </a:r>
            <a:r>
              <a:rPr lang="en-US" dirty="0" err="1"/>
              <a:t>Waferplans</a:t>
            </a:r>
            <a:r>
              <a:rPr lang="en-US" dirty="0"/>
              <a:t>\</a:t>
            </a:r>
            <a:r>
              <a:rPr lang="en-US" dirty="0" err="1"/>
              <a:t>DXFFiles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6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B6A8-39D2-46AF-A5EA-74C76D8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Wafer Definition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77B9A3-1B3E-44F6-8F10-30537761D920}"/>
              </a:ext>
            </a:extLst>
          </p:cNvPr>
          <p:cNvGrpSpPr/>
          <p:nvPr/>
        </p:nvGrpSpPr>
        <p:grpSpPr>
          <a:xfrm>
            <a:off x="490157" y="2310962"/>
            <a:ext cx="4425791" cy="3326713"/>
            <a:chOff x="2847464" y="2159961"/>
            <a:chExt cx="5472329" cy="43704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C162F23-C61A-45EE-B71F-99E0612C6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7464" y="2159961"/>
              <a:ext cx="5472329" cy="433291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523F21-B03B-4375-AD77-FD78371EF051}"/>
                </a:ext>
              </a:extLst>
            </p:cNvPr>
            <p:cNvSpPr/>
            <p:nvPr/>
          </p:nvSpPr>
          <p:spPr>
            <a:xfrm>
              <a:off x="4878275" y="6010303"/>
              <a:ext cx="1410705" cy="52011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EE691A4-0382-49CE-90F4-FA77E4E1A3CE}"/>
              </a:ext>
            </a:extLst>
          </p:cNvPr>
          <p:cNvSpPr txBox="1"/>
          <p:nvPr/>
        </p:nvSpPr>
        <p:spPr>
          <a:xfrm>
            <a:off x="251669" y="1371326"/>
            <a:ext cx="1116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text editor (notepad) to open C:\Users\User\Desktop\Automation\WaferPlans\NewInstall_CopyAndChange.json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84093-6D4A-41A5-9CCF-25DA45A4C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41" y="2835696"/>
            <a:ext cx="5925817" cy="947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DBB79-9B03-4F81-A587-DC9CDEF63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419" y="4118656"/>
            <a:ext cx="6467475" cy="866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107106-A8EE-4963-820F-37BD55312B1A}"/>
              </a:ext>
            </a:extLst>
          </p:cNvPr>
          <p:cNvSpPr txBox="1"/>
          <p:nvPr/>
        </p:nvSpPr>
        <p:spPr>
          <a:xfrm>
            <a:off x="6795083" y="3674157"/>
            <a:ext cx="436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</a:t>
            </a:r>
            <a:r>
              <a:rPr lang="en-US" b="1" dirty="0"/>
              <a:t>Replace</a:t>
            </a:r>
            <a:r>
              <a:rPr lang="en-US" dirty="0"/>
              <a:t> to name of </a:t>
            </a:r>
            <a:r>
              <a:rPr lang="en-US" dirty="0" err="1"/>
              <a:t>dxf</a:t>
            </a:r>
            <a:r>
              <a:rPr lang="en-US" dirty="0"/>
              <a:t> file (no .</a:t>
            </a:r>
            <a:r>
              <a:rPr lang="en-US" dirty="0" err="1"/>
              <a:t>dxf</a:t>
            </a:r>
            <a:r>
              <a:rPr lang="en-US" dirty="0"/>
              <a:t>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9FC387-EADD-4E03-964F-DEAF4FEF482E}"/>
              </a:ext>
            </a:extLst>
          </p:cNvPr>
          <p:cNvCxnSpPr>
            <a:cxnSpLocks/>
          </p:cNvCxnSpPr>
          <p:nvPr/>
        </p:nvCxnSpPr>
        <p:spPr>
          <a:xfrm>
            <a:off x="6719582" y="3548543"/>
            <a:ext cx="0" cy="864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7689E-58B9-4DCA-ABEB-EF8DCCC86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419" y="5507448"/>
            <a:ext cx="6257925" cy="92392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934463-5F1D-4F13-B8A6-68514EB44079}"/>
              </a:ext>
            </a:extLst>
          </p:cNvPr>
          <p:cNvCxnSpPr>
            <a:cxnSpLocks/>
          </p:cNvCxnSpPr>
          <p:nvPr/>
        </p:nvCxnSpPr>
        <p:spPr>
          <a:xfrm>
            <a:off x="5999527" y="4567380"/>
            <a:ext cx="0" cy="864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E08647-40C5-428D-A12F-95759824358C}"/>
              </a:ext>
            </a:extLst>
          </p:cNvPr>
          <p:cNvSpPr txBox="1"/>
          <p:nvPr/>
        </p:nvSpPr>
        <p:spPr>
          <a:xfrm>
            <a:off x="6291743" y="5125456"/>
            <a:ext cx="476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with same name as </a:t>
            </a:r>
            <a:r>
              <a:rPr lang="en-US" dirty="0" err="1"/>
              <a:t>dxf</a:t>
            </a:r>
            <a:r>
              <a:rPr lang="en-US" dirty="0"/>
              <a:t> file (.json extension)</a:t>
            </a:r>
          </a:p>
        </p:txBody>
      </p:sp>
    </p:spTree>
    <p:extLst>
      <p:ext uri="{BB962C8B-B14F-4D97-AF65-F5344CB8AC3E}">
        <p14:creationId xmlns:p14="http://schemas.microsoft.com/office/powerpoint/2010/main" val="64502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B2D0-3CF8-4AB7-8F6E-A84CBC4F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new plan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99B0A-4C7B-4324-8C1C-10CDA367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2157412"/>
            <a:ext cx="5000625" cy="2543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54AB8-97B0-4F25-81D1-69BBEEF6ABFE}"/>
              </a:ext>
            </a:extLst>
          </p:cNvPr>
          <p:cNvSpPr txBox="1"/>
          <p:nvPr/>
        </p:nvSpPr>
        <p:spPr>
          <a:xfrm>
            <a:off x="117446" y="1557624"/>
            <a:ext cx="39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Restart program.  (Close and hit red 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5109A-CF37-4CF9-BA1B-195476047B54}"/>
              </a:ext>
            </a:extLst>
          </p:cNvPr>
          <p:cNvCxnSpPr>
            <a:cxnSpLocks/>
          </p:cNvCxnSpPr>
          <p:nvPr/>
        </p:nvCxnSpPr>
        <p:spPr>
          <a:xfrm flipV="1">
            <a:off x="838200" y="4361116"/>
            <a:ext cx="498142" cy="9392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474410-5982-4A17-8BE1-326E7A049127}"/>
              </a:ext>
            </a:extLst>
          </p:cNvPr>
          <p:cNvSpPr txBox="1"/>
          <p:nvPr/>
        </p:nvSpPr>
        <p:spPr>
          <a:xfrm>
            <a:off x="578841" y="5241569"/>
            <a:ext cx="2007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Load new </a:t>
            </a:r>
            <a:r>
              <a:rPr lang="en-US" dirty="0" err="1"/>
              <a:t>dxf</a:t>
            </a:r>
            <a:r>
              <a:rPr lang="en-US" dirty="0"/>
              <a:t>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AD3C49-F150-437B-8893-2B4B9703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914" y="4244829"/>
            <a:ext cx="5778048" cy="21729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FE15E-68EC-495F-842E-0DC1F41263D4}"/>
              </a:ext>
            </a:extLst>
          </p:cNvPr>
          <p:cNvCxnSpPr/>
          <p:nvPr/>
        </p:nvCxnSpPr>
        <p:spPr>
          <a:xfrm flipH="1">
            <a:off x="6325299" y="3376567"/>
            <a:ext cx="318782" cy="100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90DF636-A47E-41CC-B54C-0A11131B4F6A}"/>
              </a:ext>
            </a:extLst>
          </p:cNvPr>
          <p:cNvSpPr txBox="1"/>
          <p:nvPr/>
        </p:nvSpPr>
        <p:spPr>
          <a:xfrm>
            <a:off x="6618914" y="2835479"/>
            <a:ext cx="246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Select Active </a:t>
            </a:r>
            <a:r>
              <a:rPr lang="en-US" dirty="0" err="1"/>
              <a:t>dxf</a:t>
            </a:r>
            <a:r>
              <a:rPr lang="en-US" dirty="0"/>
              <a:t> layer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4232C9-4B8D-45F5-A7B7-F3B68A9BD6F4}"/>
              </a:ext>
            </a:extLst>
          </p:cNvPr>
          <p:cNvCxnSpPr/>
          <p:nvPr/>
        </p:nvCxnSpPr>
        <p:spPr>
          <a:xfrm flipH="1">
            <a:off x="7365534" y="3808602"/>
            <a:ext cx="483973" cy="55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8D3FEB-DD46-4971-B263-90EC9A324188}"/>
              </a:ext>
            </a:extLst>
          </p:cNvPr>
          <p:cNvSpPr txBox="1"/>
          <p:nvPr/>
        </p:nvSpPr>
        <p:spPr>
          <a:xfrm>
            <a:off x="7944374" y="3733101"/>
            <a:ext cx="384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measure pad (left needle only)</a:t>
            </a:r>
          </a:p>
        </p:txBody>
      </p:sp>
    </p:spTree>
    <p:extLst>
      <p:ext uri="{BB962C8B-B14F-4D97-AF65-F5344CB8AC3E}">
        <p14:creationId xmlns:p14="http://schemas.microsoft.com/office/powerpoint/2010/main" val="2716806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C2AE-2606-4E04-B749-C61E9622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Junctions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EBE90-FA17-4039-A859-CF809F19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52" y="1887352"/>
            <a:ext cx="10083786" cy="20357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915605-7F90-4ED1-8FE6-4D2149634FCB}"/>
              </a:ext>
            </a:extLst>
          </p:cNvPr>
          <p:cNvCxnSpPr>
            <a:cxnSpLocks/>
          </p:cNvCxnSpPr>
          <p:nvPr/>
        </p:nvCxnSpPr>
        <p:spPr>
          <a:xfrm>
            <a:off x="6163112" y="1812021"/>
            <a:ext cx="0" cy="419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90C266-3B4B-4981-9646-88A2940D5868}"/>
              </a:ext>
            </a:extLst>
          </p:cNvPr>
          <p:cNvSpPr txBox="1"/>
          <p:nvPr/>
        </p:nvSpPr>
        <p:spPr>
          <a:xfrm>
            <a:off x="5545123" y="1495782"/>
            <a:ext cx="2430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Junctions for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6306A-E127-45D8-8999-453A2C309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270" y="5168273"/>
            <a:ext cx="3648075" cy="15716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8CD5B63-11A8-4D1D-9E8C-E592DB8C4622}"/>
              </a:ext>
            </a:extLst>
          </p:cNvPr>
          <p:cNvSpPr/>
          <p:nvPr/>
        </p:nvSpPr>
        <p:spPr>
          <a:xfrm>
            <a:off x="3699545" y="5755328"/>
            <a:ext cx="1410705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5CF1C3-C52F-4BB8-A3B6-F5B398002168}"/>
              </a:ext>
            </a:extLst>
          </p:cNvPr>
          <p:cNvCxnSpPr/>
          <p:nvPr/>
        </p:nvCxnSpPr>
        <p:spPr>
          <a:xfrm flipH="1">
            <a:off x="4999839" y="5168273"/>
            <a:ext cx="847288" cy="52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063B18-1B55-4D93-AD57-8BA4F4BE6D01}"/>
              </a:ext>
            </a:extLst>
          </p:cNvPr>
          <p:cNvSpPr txBox="1"/>
          <p:nvPr/>
        </p:nvSpPr>
        <p:spPr>
          <a:xfrm>
            <a:off x="6014906" y="5033394"/>
            <a:ext cx="254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Mask when finished</a:t>
            </a:r>
          </a:p>
        </p:txBody>
      </p:sp>
    </p:spTree>
    <p:extLst>
      <p:ext uri="{BB962C8B-B14F-4D97-AF65-F5344CB8AC3E}">
        <p14:creationId xmlns:p14="http://schemas.microsoft.com/office/powerpoint/2010/main" val="18250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2EF0-8A5F-47A7-A54D-EE7BF18B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Labview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09DF60-2B7A-42EA-A08C-940CA7EB9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4684"/>
            <a:ext cx="6686550" cy="37433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60BFCFB-90E2-45DD-9D93-F27D7168093A}"/>
              </a:ext>
            </a:extLst>
          </p:cNvPr>
          <p:cNvSpPr/>
          <p:nvPr/>
        </p:nvSpPr>
        <p:spPr>
          <a:xfrm>
            <a:off x="1015068" y="2664684"/>
            <a:ext cx="922789" cy="99829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8B734A8-C77A-412B-93C6-F609356A55D7}"/>
              </a:ext>
            </a:extLst>
          </p:cNvPr>
          <p:cNvCxnSpPr/>
          <p:nvPr/>
        </p:nvCxnSpPr>
        <p:spPr>
          <a:xfrm flipH="1">
            <a:off x="1870745" y="2169734"/>
            <a:ext cx="3372374" cy="6711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AEE07A-5E03-4AF4-AF23-D243D7FF6B1B}"/>
              </a:ext>
            </a:extLst>
          </p:cNvPr>
          <p:cNvSpPr txBox="1"/>
          <p:nvPr/>
        </p:nvSpPr>
        <p:spPr>
          <a:xfrm>
            <a:off x="5461233" y="2069066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Click</a:t>
            </a:r>
          </a:p>
        </p:txBody>
      </p:sp>
    </p:spTree>
    <p:extLst>
      <p:ext uri="{BB962C8B-B14F-4D97-AF65-F5344CB8AC3E}">
        <p14:creationId xmlns:p14="http://schemas.microsoft.com/office/powerpoint/2010/main" val="525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9CA7-0AB1-4644-ABF6-A3FF3DB0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67" y="-60085"/>
            <a:ext cx="10515600" cy="1325563"/>
          </a:xfrm>
        </p:spPr>
        <p:txBody>
          <a:bodyPr/>
          <a:lstStyle/>
          <a:p>
            <a:r>
              <a:rPr lang="en-US" dirty="0"/>
              <a:t>Load Mask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FC036-166F-4442-8AB8-46B0EA6F4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3" y="2488778"/>
            <a:ext cx="5362575" cy="34575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D68B3-2FAF-4A05-A99A-F1BDD83E33D0}"/>
              </a:ext>
            </a:extLst>
          </p:cNvPr>
          <p:cNvCxnSpPr/>
          <p:nvPr/>
        </p:nvCxnSpPr>
        <p:spPr>
          <a:xfrm flipH="1">
            <a:off x="4345497" y="1883635"/>
            <a:ext cx="151002" cy="1111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2B03E77-E899-4D2A-9F64-51CD43CB2124}"/>
              </a:ext>
            </a:extLst>
          </p:cNvPr>
          <p:cNvSpPr txBox="1"/>
          <p:nvPr/>
        </p:nvSpPr>
        <p:spPr>
          <a:xfrm>
            <a:off x="4605556" y="174491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Click Arrow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A64A9B-7FC7-46CE-9DE7-D6EC59D57AAF}"/>
              </a:ext>
            </a:extLst>
          </p:cNvPr>
          <p:cNvCxnSpPr/>
          <p:nvPr/>
        </p:nvCxnSpPr>
        <p:spPr>
          <a:xfrm>
            <a:off x="1300293" y="3439486"/>
            <a:ext cx="1619076" cy="55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D520ED-B795-4929-8423-4190F70160B9}"/>
              </a:ext>
            </a:extLst>
          </p:cNvPr>
          <p:cNvSpPr txBox="1"/>
          <p:nvPr/>
        </p:nvSpPr>
        <p:spPr>
          <a:xfrm>
            <a:off x="0" y="299487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Mask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2D1DC-0B2C-4A1E-A2B7-2B020F9FF275}"/>
              </a:ext>
            </a:extLst>
          </p:cNvPr>
          <p:cNvCxnSpPr/>
          <p:nvPr/>
        </p:nvCxnSpPr>
        <p:spPr>
          <a:xfrm flipH="1">
            <a:off x="5385732" y="2801923"/>
            <a:ext cx="2541864" cy="3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CE707B4-D88D-4560-8632-BC7DD53AE397}"/>
              </a:ext>
            </a:extLst>
          </p:cNvPr>
          <p:cNvSpPr txBox="1"/>
          <p:nvPr/>
        </p:nvSpPr>
        <p:spPr>
          <a:xfrm>
            <a:off x="8154099" y="271938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Mask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2A0D4D-B312-4B17-BFE6-70BB9CFE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14" y="5025005"/>
            <a:ext cx="4253284" cy="15538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72BEC2-DEA8-4E39-9AF2-7D5DD58CBEF9}"/>
              </a:ext>
            </a:extLst>
          </p:cNvPr>
          <p:cNvSpPr txBox="1"/>
          <p:nvPr/>
        </p:nvSpPr>
        <p:spPr>
          <a:xfrm>
            <a:off x="7787714" y="4479721"/>
            <a:ext cx="3350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Appears and Grid populates</a:t>
            </a:r>
          </a:p>
        </p:txBody>
      </p:sp>
    </p:spTree>
    <p:extLst>
      <p:ext uri="{BB962C8B-B14F-4D97-AF65-F5344CB8AC3E}">
        <p14:creationId xmlns:p14="http://schemas.microsoft.com/office/powerpoint/2010/main" val="1607798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3AF2-72D9-4D06-95B1-C898DC05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B564B-BF53-49D6-8B0C-B1F4F2E7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0" y="1923438"/>
            <a:ext cx="4933950" cy="245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40471-C332-4404-98A9-142AF2B50E2B}"/>
              </a:ext>
            </a:extLst>
          </p:cNvPr>
          <p:cNvSpPr txBox="1"/>
          <p:nvPr/>
        </p:nvSpPr>
        <p:spPr>
          <a:xfrm>
            <a:off x="6023295" y="2306972"/>
            <a:ext cx="560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 in information needed to uniquely identify the dataset</a:t>
            </a:r>
          </a:p>
        </p:txBody>
      </p:sp>
    </p:spTree>
    <p:extLst>
      <p:ext uri="{BB962C8B-B14F-4D97-AF65-F5344CB8AC3E}">
        <p14:creationId xmlns:p14="http://schemas.microsoft.com/office/powerpoint/2010/main" val="218389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18EB-45B0-4BDE-A5BC-2032CB2C7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Paths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22699-4C51-40BD-BFBF-CCC3979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2750037"/>
            <a:ext cx="9331354" cy="33734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A8D87B-3477-41EC-8CCD-96C5E47479C1}"/>
              </a:ext>
            </a:extLst>
          </p:cNvPr>
          <p:cNvCxnSpPr/>
          <p:nvPr/>
        </p:nvCxnSpPr>
        <p:spPr>
          <a:xfrm flipH="1">
            <a:off x="3305262" y="2323750"/>
            <a:ext cx="511729" cy="62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1CEB6-6DD1-4CEA-8334-C76BE9FDF6A2}"/>
              </a:ext>
            </a:extLst>
          </p:cNvPr>
          <p:cNvSpPr txBox="1"/>
          <p:nvPr/>
        </p:nvSpPr>
        <p:spPr>
          <a:xfrm>
            <a:off x="2642532" y="1932309"/>
            <a:ext cx="283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pads to deselect/select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31B87A-44C4-4E85-B012-E2DC7EA4F7F7}"/>
              </a:ext>
            </a:extLst>
          </p:cNvPr>
          <p:cNvCxnSpPr/>
          <p:nvPr/>
        </p:nvCxnSpPr>
        <p:spPr>
          <a:xfrm flipH="1">
            <a:off x="6686026" y="1593908"/>
            <a:ext cx="947956" cy="135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6417A7-1BBE-445C-9E81-A530A346C567}"/>
              </a:ext>
            </a:extLst>
          </p:cNvPr>
          <p:cNvSpPr txBox="1"/>
          <p:nvPr/>
        </p:nvSpPr>
        <p:spPr>
          <a:xfrm>
            <a:off x="7902428" y="1540854"/>
            <a:ext cx="222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twice to name junction</a:t>
            </a:r>
          </a:p>
        </p:txBody>
      </p:sp>
    </p:spTree>
    <p:extLst>
      <p:ext uri="{BB962C8B-B14F-4D97-AF65-F5344CB8AC3E}">
        <p14:creationId xmlns:p14="http://schemas.microsoft.com/office/powerpoint/2010/main" val="332617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5E91-4F8B-4672-95D6-AC6A5189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53E09-1139-4273-AF14-BD109D55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9" y="4504888"/>
            <a:ext cx="3669019" cy="2067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940038-BF1E-4067-8321-9934D0FABB5B}"/>
              </a:ext>
            </a:extLst>
          </p:cNvPr>
          <p:cNvSpPr txBox="1"/>
          <p:nvPr/>
        </p:nvSpPr>
        <p:spPr>
          <a:xfrm>
            <a:off x="528506" y="1568741"/>
            <a:ext cx="2153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Physical Joy stick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085BA-C4A5-4880-A05D-CFBC7A492EF9}"/>
              </a:ext>
            </a:extLst>
          </p:cNvPr>
          <p:cNvSpPr txBox="1"/>
          <p:nvPr/>
        </p:nvSpPr>
        <p:spPr>
          <a:xfrm>
            <a:off x="456369" y="4135772"/>
            <a:ext cx="1920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Virtual Joy stick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B9A74-0B79-42E6-8AB6-3D2A3401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46" y="3156354"/>
            <a:ext cx="3152774" cy="280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09058D-FEB4-4B41-8A10-78F5E4B24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947" y="1196584"/>
            <a:ext cx="2962604" cy="1886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5D730-62F1-4D79-A2DF-65DB4D600E25}"/>
              </a:ext>
            </a:extLst>
          </p:cNvPr>
          <p:cNvSpPr txBox="1"/>
          <p:nvPr/>
        </p:nvSpPr>
        <p:spPr>
          <a:xfrm>
            <a:off x="5536780" y="696286"/>
            <a:ext cx="459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move left needle to location circled on mask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C9E78F-007B-462C-91B1-207A512F157B}"/>
              </a:ext>
            </a:extLst>
          </p:cNvPr>
          <p:cNvSpPr/>
          <p:nvPr/>
        </p:nvSpPr>
        <p:spPr>
          <a:xfrm>
            <a:off x="6652470" y="1568741"/>
            <a:ext cx="527763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631E6D-294B-438A-90C8-BCE234EFEC71}"/>
              </a:ext>
            </a:extLst>
          </p:cNvPr>
          <p:cNvSpPr/>
          <p:nvPr/>
        </p:nvSpPr>
        <p:spPr>
          <a:xfrm>
            <a:off x="5764635" y="3124041"/>
            <a:ext cx="527763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8C4F6D-874B-4591-9657-22C821679939}"/>
              </a:ext>
            </a:extLst>
          </p:cNvPr>
          <p:cNvSpPr txBox="1"/>
          <p:nvPr/>
        </p:nvSpPr>
        <p:spPr>
          <a:xfrm>
            <a:off x="9722840" y="2869035"/>
            <a:ext cx="2414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needle to contact</a:t>
            </a:r>
          </a:p>
          <a:p>
            <a:r>
              <a:rPr lang="en-US" dirty="0"/>
              <a:t>Then mark position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C1BF91-65E4-4066-B14E-917A776FF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081" y="4475789"/>
            <a:ext cx="2114550" cy="16859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5F3AD7A-A8EE-4638-AAC9-CAB2BA5D490B}"/>
              </a:ext>
            </a:extLst>
          </p:cNvPr>
          <p:cNvSpPr/>
          <p:nvPr/>
        </p:nvSpPr>
        <p:spPr>
          <a:xfrm>
            <a:off x="10826037" y="4533392"/>
            <a:ext cx="527763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4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8B33B5-5F8D-4FFE-88BA-124CAE8A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89" y="2129380"/>
            <a:ext cx="1981200" cy="12096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DB57449-521F-4C64-AEA0-DB67074FA91E}"/>
              </a:ext>
            </a:extLst>
          </p:cNvPr>
          <p:cNvSpPr/>
          <p:nvPr/>
        </p:nvSpPr>
        <p:spPr>
          <a:xfrm>
            <a:off x="388056" y="2543389"/>
            <a:ext cx="1410705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A7C66-2CC5-4739-B6F8-F596F971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67DFB-8A27-4158-A9FE-A53B76C9FD6B}"/>
              </a:ext>
            </a:extLst>
          </p:cNvPr>
          <p:cNvSpPr txBox="1"/>
          <p:nvPr/>
        </p:nvSpPr>
        <p:spPr>
          <a:xfrm>
            <a:off x="243281" y="1690688"/>
            <a:ext cx="424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Click Move to position 2 to get auto align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D293F-6918-4626-B39B-8F286C3F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39" y="4066994"/>
            <a:ext cx="2828444" cy="255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B49A6-1F42-4579-9FE2-09A99AD3E745}"/>
              </a:ext>
            </a:extLst>
          </p:cNvPr>
          <p:cNvSpPr txBox="1"/>
          <p:nvPr/>
        </p:nvSpPr>
        <p:spPr>
          <a:xfrm>
            <a:off x="346111" y="3724712"/>
            <a:ext cx="365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Align left needle with selected pad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F3E7-68EF-4435-8F0D-ECA55354BC2C}"/>
              </a:ext>
            </a:extLst>
          </p:cNvPr>
          <p:cNvSpPr/>
          <p:nvPr/>
        </p:nvSpPr>
        <p:spPr>
          <a:xfrm>
            <a:off x="2122459" y="4066994"/>
            <a:ext cx="527763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06CB6-D427-48C2-AD4D-DB56C901F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85" y="1657088"/>
            <a:ext cx="3669019" cy="2067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8E9E6-2632-4A00-B308-BF668D313111}"/>
              </a:ext>
            </a:extLst>
          </p:cNvPr>
          <p:cNvSpPr txBox="1"/>
          <p:nvPr/>
        </p:nvSpPr>
        <p:spPr>
          <a:xfrm>
            <a:off x="6311885" y="1283516"/>
            <a:ext cx="37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Use joystick to touch needle to pad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2306F-5B14-4320-A749-9AFA7248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85" y="5175151"/>
            <a:ext cx="1981200" cy="12096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E5A9296-644E-4C86-8B18-EB4422C50405}"/>
              </a:ext>
            </a:extLst>
          </p:cNvPr>
          <p:cNvSpPr/>
          <p:nvPr/>
        </p:nvSpPr>
        <p:spPr>
          <a:xfrm>
            <a:off x="7751428" y="5519929"/>
            <a:ext cx="947257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201D5-0C8A-4D87-82D4-2C72DFD324F0}"/>
              </a:ext>
            </a:extLst>
          </p:cNvPr>
          <p:cNvSpPr txBox="1"/>
          <p:nvPr/>
        </p:nvSpPr>
        <p:spPr>
          <a:xfrm>
            <a:off x="6627303" y="4587112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position</a:t>
            </a:r>
          </a:p>
        </p:txBody>
      </p:sp>
    </p:spTree>
    <p:extLst>
      <p:ext uri="{BB962C8B-B14F-4D97-AF65-F5344CB8AC3E}">
        <p14:creationId xmlns:p14="http://schemas.microsoft.com/office/powerpoint/2010/main" val="42356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B57449-521F-4C64-AEA0-DB67074FA91E}"/>
              </a:ext>
            </a:extLst>
          </p:cNvPr>
          <p:cNvSpPr/>
          <p:nvPr/>
        </p:nvSpPr>
        <p:spPr>
          <a:xfrm>
            <a:off x="388056" y="2543389"/>
            <a:ext cx="1410705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A7C66-2CC5-4739-B6F8-F596F971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67DFB-8A27-4158-A9FE-A53B76C9FD6B}"/>
              </a:ext>
            </a:extLst>
          </p:cNvPr>
          <p:cNvSpPr txBox="1"/>
          <p:nvPr/>
        </p:nvSpPr>
        <p:spPr>
          <a:xfrm>
            <a:off x="243281" y="1690688"/>
            <a:ext cx="424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Click Move to position 2 to get auto align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D293F-6918-4626-B39B-8F286C3F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39" y="4066994"/>
            <a:ext cx="2828444" cy="255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B49A6-1F42-4579-9FE2-09A99AD3E745}"/>
              </a:ext>
            </a:extLst>
          </p:cNvPr>
          <p:cNvSpPr txBox="1"/>
          <p:nvPr/>
        </p:nvSpPr>
        <p:spPr>
          <a:xfrm>
            <a:off x="346111" y="3724712"/>
            <a:ext cx="365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Align left needle with selected pad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F3E7-68EF-4435-8F0D-ECA55354BC2C}"/>
              </a:ext>
            </a:extLst>
          </p:cNvPr>
          <p:cNvSpPr/>
          <p:nvPr/>
        </p:nvSpPr>
        <p:spPr>
          <a:xfrm>
            <a:off x="2122459" y="4066994"/>
            <a:ext cx="527763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06CB6-D427-48C2-AD4D-DB56C901F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85" y="1657088"/>
            <a:ext cx="3669019" cy="2067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8E9E6-2632-4A00-B308-BF668D313111}"/>
              </a:ext>
            </a:extLst>
          </p:cNvPr>
          <p:cNvSpPr txBox="1"/>
          <p:nvPr/>
        </p:nvSpPr>
        <p:spPr>
          <a:xfrm>
            <a:off x="6311885" y="1283516"/>
            <a:ext cx="37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Use joystick to touch needle to pad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12306F-5B14-4320-A749-9AFA7248A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485" y="5175151"/>
            <a:ext cx="1981200" cy="12096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E5A9296-644E-4C86-8B18-EB4422C50405}"/>
              </a:ext>
            </a:extLst>
          </p:cNvPr>
          <p:cNvSpPr/>
          <p:nvPr/>
        </p:nvSpPr>
        <p:spPr>
          <a:xfrm>
            <a:off x="7751428" y="5519929"/>
            <a:ext cx="947257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201D5-0C8A-4D87-82D4-2C72DFD324F0}"/>
              </a:ext>
            </a:extLst>
          </p:cNvPr>
          <p:cNvSpPr txBox="1"/>
          <p:nvPr/>
        </p:nvSpPr>
        <p:spPr>
          <a:xfrm>
            <a:off x="6627303" y="4587112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position</a:t>
            </a:r>
          </a:p>
        </p:txBody>
      </p:sp>
    </p:spTree>
    <p:extLst>
      <p:ext uri="{BB962C8B-B14F-4D97-AF65-F5344CB8AC3E}">
        <p14:creationId xmlns:p14="http://schemas.microsoft.com/office/powerpoint/2010/main" val="268593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8B91911-1618-4679-95BC-26A128A3E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78" y="5116190"/>
            <a:ext cx="2095500" cy="1171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5257E0-CB76-43AB-833D-54FA547F3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9" y="4338391"/>
            <a:ext cx="3280912" cy="2295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F94E4B-9495-4380-A774-6A8388DF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5" y="2306578"/>
            <a:ext cx="2095500" cy="117157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DB57449-521F-4C64-AEA0-DB67074FA91E}"/>
              </a:ext>
            </a:extLst>
          </p:cNvPr>
          <p:cNvSpPr/>
          <p:nvPr/>
        </p:nvSpPr>
        <p:spPr>
          <a:xfrm>
            <a:off x="590485" y="3062426"/>
            <a:ext cx="1410705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A7C66-2CC5-4739-B6F8-F596F971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67DFB-8A27-4158-A9FE-A53B76C9FD6B}"/>
              </a:ext>
            </a:extLst>
          </p:cNvPr>
          <p:cNvSpPr txBox="1"/>
          <p:nvPr/>
        </p:nvSpPr>
        <p:spPr>
          <a:xfrm>
            <a:off x="243281" y="1690688"/>
            <a:ext cx="436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Click Move to position 3 to get auto align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B49A6-1F42-4579-9FE2-09A99AD3E745}"/>
              </a:ext>
            </a:extLst>
          </p:cNvPr>
          <p:cNvSpPr txBox="1"/>
          <p:nvPr/>
        </p:nvSpPr>
        <p:spPr>
          <a:xfrm>
            <a:off x="346111" y="3724712"/>
            <a:ext cx="365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Align left needle with selected pad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ECF3E7-68EF-4435-8F0D-ECA55354BC2C}"/>
              </a:ext>
            </a:extLst>
          </p:cNvPr>
          <p:cNvSpPr/>
          <p:nvPr/>
        </p:nvSpPr>
        <p:spPr>
          <a:xfrm>
            <a:off x="2685985" y="6287765"/>
            <a:ext cx="527763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206CB6-D427-48C2-AD4D-DB56C901F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885" y="1657088"/>
            <a:ext cx="3669019" cy="2067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48E9E6-2632-4A00-B308-BF668D313111}"/>
              </a:ext>
            </a:extLst>
          </p:cNvPr>
          <p:cNvSpPr txBox="1"/>
          <p:nvPr/>
        </p:nvSpPr>
        <p:spPr>
          <a:xfrm>
            <a:off x="6311885" y="1283516"/>
            <a:ext cx="370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Use joystick to touch needle to pad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5A9296-644E-4C86-8B18-EB4422C50405}"/>
              </a:ext>
            </a:extLst>
          </p:cNvPr>
          <p:cNvSpPr/>
          <p:nvPr/>
        </p:nvSpPr>
        <p:spPr>
          <a:xfrm>
            <a:off x="7788883" y="5802039"/>
            <a:ext cx="947257" cy="5201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201D5-0C8A-4D87-82D4-2C72DFD324F0}"/>
              </a:ext>
            </a:extLst>
          </p:cNvPr>
          <p:cNvSpPr txBox="1"/>
          <p:nvPr/>
        </p:nvSpPr>
        <p:spPr>
          <a:xfrm>
            <a:off x="6627303" y="4587112"/>
            <a:ext cx="1661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position</a:t>
            </a:r>
          </a:p>
        </p:txBody>
      </p:sp>
    </p:spTree>
    <p:extLst>
      <p:ext uri="{BB962C8B-B14F-4D97-AF65-F5344CB8AC3E}">
        <p14:creationId xmlns:p14="http://schemas.microsoft.com/office/powerpoint/2010/main" val="13292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325</Words>
  <Application>Microsoft Office PowerPoint</Application>
  <PresentationFormat>Widescreen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Start the program</vt:lpstr>
      <vt:lpstr>Start Labview</vt:lpstr>
      <vt:lpstr>Load Mask</vt:lpstr>
      <vt:lpstr>Name Data</vt:lpstr>
      <vt:lpstr>Custom Paths</vt:lpstr>
      <vt:lpstr>Align 1</vt:lpstr>
      <vt:lpstr>Align 2</vt:lpstr>
      <vt:lpstr>Align 3</vt:lpstr>
      <vt:lpstr>Align 2</vt:lpstr>
      <vt:lpstr>Run Program</vt:lpstr>
      <vt:lpstr>Data AutoSave</vt:lpstr>
      <vt:lpstr>Mask Creation</vt:lpstr>
      <vt:lpstr>Create Wafer Definition</vt:lpstr>
      <vt:lpstr>Load new plan</vt:lpstr>
      <vt:lpstr>Name Junctions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the program</dc:title>
  <dc:creator>User</dc:creator>
  <cp:lastModifiedBy>User</cp:lastModifiedBy>
  <cp:revision>7</cp:revision>
  <dcterms:created xsi:type="dcterms:W3CDTF">2025-05-20T16:33:17Z</dcterms:created>
  <dcterms:modified xsi:type="dcterms:W3CDTF">2025-05-20T17:46:27Z</dcterms:modified>
</cp:coreProperties>
</file>