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2" autoAdjust="0"/>
  </p:normalViewPr>
  <p:slideViewPr>
    <p:cSldViewPr>
      <p:cViewPr>
        <p:scale>
          <a:sx n="100" d="100"/>
          <a:sy n="100" d="100"/>
        </p:scale>
        <p:origin x="51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8F80D68-9187-43B2-8F9C-09FE63513ED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9E65589-3C33-4497-BB2E-008CFEB24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65589-3C33-4497-BB2E-008CFEB24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7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3A78-AD7E-45DE-ACAB-B8E01DB7197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E270-6CAE-4C38-A8FC-F7BE68F7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0287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81700" y="1028700"/>
            <a:ext cx="11811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172200" y="304800"/>
            <a:ext cx="914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Email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463" y="438150"/>
            <a:ext cx="15621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572000" y="1028700"/>
            <a:ext cx="838200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1"/>
            <a:endCxn id="4" idx="3"/>
          </p:cNvCxnSpPr>
          <p:nvPr/>
        </p:nvCxnSpPr>
        <p:spPr>
          <a:xfrm flipH="1">
            <a:off x="4114800" y="1219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6" idx="1"/>
          </p:cNvCxnSpPr>
          <p:nvPr/>
        </p:nvCxnSpPr>
        <p:spPr>
          <a:xfrm>
            <a:off x="5410200" y="12192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6772918" y="2154003"/>
            <a:ext cx="1143000" cy="6000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Participate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94201" y="5225151"/>
            <a:ext cx="914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endCxn id="7" idx="4"/>
          </p:cNvCxnSpPr>
          <p:nvPr/>
        </p:nvCxnSpPr>
        <p:spPr>
          <a:xfrm flipV="1">
            <a:off x="6572250" y="685800"/>
            <a:ext cx="5715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8" idx="3"/>
          </p:cNvCxnSpPr>
          <p:nvPr/>
        </p:nvCxnSpPr>
        <p:spPr>
          <a:xfrm flipV="1">
            <a:off x="7162800" y="828395"/>
            <a:ext cx="533427" cy="39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27051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Pokemon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029075" y="28956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286000" y="43434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1800225" y="1452851"/>
            <a:ext cx="838200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3009900" y="2705100"/>
            <a:ext cx="838200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1724024" y="3581400"/>
            <a:ext cx="1114425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Can Learn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3551632" y="3581400"/>
            <a:ext cx="838200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" idx="1"/>
          </p:cNvCxnSpPr>
          <p:nvPr/>
        </p:nvCxnSpPr>
        <p:spPr>
          <a:xfrm flipV="1">
            <a:off x="2381250" y="1219200"/>
            <a:ext cx="285750" cy="34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676400" y="1249914"/>
            <a:ext cx="285476" cy="31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3"/>
            <a:endCxn id="37" idx="1"/>
          </p:cNvCxnSpPr>
          <p:nvPr/>
        </p:nvCxnSpPr>
        <p:spPr>
          <a:xfrm>
            <a:off x="2667000" y="2895600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3"/>
            <a:endCxn id="34" idx="1"/>
          </p:cNvCxnSpPr>
          <p:nvPr/>
        </p:nvCxnSpPr>
        <p:spPr>
          <a:xfrm>
            <a:off x="3848100" y="2895600"/>
            <a:ext cx="180975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3" idx="2"/>
          </p:cNvCxnSpPr>
          <p:nvPr/>
        </p:nvCxnSpPr>
        <p:spPr>
          <a:xfrm flipH="1" flipV="1">
            <a:off x="1943100" y="3086100"/>
            <a:ext cx="338137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</p:cNvCxnSpPr>
          <p:nvPr/>
        </p:nvCxnSpPr>
        <p:spPr>
          <a:xfrm>
            <a:off x="2281237" y="3962400"/>
            <a:ext cx="157163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361132" y="3962400"/>
            <a:ext cx="6096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0"/>
          </p:cNvCxnSpPr>
          <p:nvPr/>
        </p:nvCxnSpPr>
        <p:spPr>
          <a:xfrm flipV="1">
            <a:off x="3970732" y="3276600"/>
            <a:ext cx="4191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85800" y="3394647"/>
            <a:ext cx="956821" cy="299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7156" y="2359128"/>
            <a:ext cx="881062" cy="401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 Stats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endCxn id="87" idx="2"/>
          </p:cNvCxnSpPr>
          <p:nvPr/>
        </p:nvCxnSpPr>
        <p:spPr>
          <a:xfrm flipH="1" flipV="1">
            <a:off x="1257300" y="2265414"/>
            <a:ext cx="247650" cy="436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5"/>
          </p:cNvCxnSpPr>
          <p:nvPr/>
        </p:nvCxnSpPr>
        <p:spPr>
          <a:xfrm flipH="1" flipV="1">
            <a:off x="859189" y="2702205"/>
            <a:ext cx="338580" cy="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504950" y="4925790"/>
            <a:ext cx="876300" cy="299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539601" y="5166635"/>
            <a:ext cx="1012031" cy="299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519624" y="2145703"/>
            <a:ext cx="904875" cy="299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95575" y="338475"/>
            <a:ext cx="733425" cy="299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No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791450" y="4884970"/>
            <a:ext cx="914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67" idx="0"/>
          </p:cNvCxnSpPr>
          <p:nvPr/>
        </p:nvCxnSpPr>
        <p:spPr>
          <a:xfrm flipV="1">
            <a:off x="1943100" y="4724400"/>
            <a:ext cx="309562" cy="20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8" idx="0"/>
            <a:endCxn id="35" idx="2"/>
          </p:cNvCxnSpPr>
          <p:nvPr/>
        </p:nvCxnSpPr>
        <p:spPr>
          <a:xfrm flipH="1" flipV="1">
            <a:off x="3009900" y="4724400"/>
            <a:ext cx="35717" cy="44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4" idx="1"/>
            <a:endCxn id="34" idx="2"/>
          </p:cNvCxnSpPr>
          <p:nvPr/>
        </p:nvCxnSpPr>
        <p:spPr>
          <a:xfrm flipH="1" flipV="1">
            <a:off x="4752975" y="3276600"/>
            <a:ext cx="4761" cy="789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24" idx="3"/>
          </p:cNvCxnSpPr>
          <p:nvPr/>
        </p:nvCxnSpPr>
        <p:spPr>
          <a:xfrm flipH="1" flipV="1">
            <a:off x="5291138" y="3276601"/>
            <a:ext cx="1040536" cy="78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1" idx="4"/>
          </p:cNvCxnSpPr>
          <p:nvPr/>
        </p:nvCxnSpPr>
        <p:spPr>
          <a:xfrm>
            <a:off x="3972062" y="2445064"/>
            <a:ext cx="371338" cy="45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5" idx="4"/>
          </p:cNvCxnSpPr>
          <p:nvPr/>
        </p:nvCxnSpPr>
        <p:spPr>
          <a:xfrm>
            <a:off x="3062288" y="637836"/>
            <a:ext cx="138112" cy="39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14800" y="1409700"/>
            <a:ext cx="2843534" cy="94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389832" y="3276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33800" y="4066401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1:2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84857" y="2618601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1:2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752600" y="1219200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0:N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28900" y="1504852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sz="1200" dirty="0" smtClean="0"/>
              <a:t>:6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171950" y="972915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1:1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90676" y="3304401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0:N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43112" y="3214300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0:4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961876" y="4066401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0:N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438501" y="972914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0:N</a:t>
            </a:r>
            <a:endParaRPr lang="en-US" sz="1200" dirty="0"/>
          </a:p>
        </p:txBody>
      </p:sp>
      <p:sp>
        <p:nvSpPr>
          <p:cNvPr id="124" name="Flowchart: Decision 123"/>
          <p:cNvSpPr/>
          <p:nvPr/>
        </p:nvSpPr>
        <p:spPr>
          <a:xfrm>
            <a:off x="4757736" y="3875901"/>
            <a:ext cx="1573938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Effective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24400" y="3581400"/>
            <a:ext cx="63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1:1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495624" y="3581400"/>
            <a:ext cx="52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1:N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6753868" y="4168939"/>
            <a:ext cx="11811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Battle</a:t>
            </a:r>
            <a:endParaRPr lang="en-US" sz="1400" dirty="0"/>
          </a:p>
        </p:txBody>
      </p:sp>
      <p:sp>
        <p:nvSpPr>
          <p:cNvPr id="146" name="Oval 145"/>
          <p:cNvSpPr/>
          <p:nvPr/>
        </p:nvSpPr>
        <p:spPr>
          <a:xfrm>
            <a:off x="5969373" y="4724400"/>
            <a:ext cx="914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>
            <a:stCxn id="146" idx="7"/>
          </p:cNvCxnSpPr>
          <p:nvPr/>
        </p:nvCxnSpPr>
        <p:spPr>
          <a:xfrm flipV="1">
            <a:off x="6749862" y="4549939"/>
            <a:ext cx="208472" cy="23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3" idx="0"/>
            <a:endCxn id="144" idx="2"/>
          </p:cNvCxnSpPr>
          <p:nvPr/>
        </p:nvCxnSpPr>
        <p:spPr>
          <a:xfrm flipH="1" flipV="1">
            <a:off x="7344418" y="4549939"/>
            <a:ext cx="6983" cy="67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0" idx="1"/>
          </p:cNvCxnSpPr>
          <p:nvPr/>
        </p:nvCxnSpPr>
        <p:spPr>
          <a:xfrm flipH="1" flipV="1">
            <a:off x="7696364" y="4549939"/>
            <a:ext cx="228997" cy="39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0"/>
            <a:endCxn id="15" idx="2"/>
          </p:cNvCxnSpPr>
          <p:nvPr/>
        </p:nvCxnSpPr>
        <p:spPr>
          <a:xfrm flipV="1">
            <a:off x="7344418" y="2754078"/>
            <a:ext cx="0" cy="1414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705076" y="1657252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0:N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295876" y="3304401"/>
            <a:ext cx="47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1:1</a:t>
            </a:r>
            <a:endParaRPr lang="en-US" sz="1200" dirty="0"/>
          </a:p>
        </p:txBody>
      </p:sp>
      <p:sp>
        <p:nvSpPr>
          <p:cNvPr id="158" name="Rectangle 157"/>
          <p:cNvSpPr/>
          <p:nvPr/>
        </p:nvSpPr>
        <p:spPr>
          <a:xfrm>
            <a:off x="0" y="5265970"/>
            <a:ext cx="2438400" cy="159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Pokemon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must have at least 1 type but at most 2 types.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Each battle must </a:t>
            </a:r>
            <a:r>
              <a:rPr lang="en-US" sz="1100" dirty="0" smtClean="0">
                <a:solidFill>
                  <a:schemeClr val="tx1"/>
                </a:solidFill>
              </a:rPr>
              <a:t>have </a:t>
            </a:r>
            <a:r>
              <a:rPr lang="en-US" sz="1100" dirty="0" smtClean="0">
                <a:solidFill>
                  <a:schemeClr val="tx1"/>
                </a:solidFill>
              </a:rPr>
              <a:t>2 parties and 1 battle instance.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Each </a:t>
            </a:r>
            <a:r>
              <a:rPr lang="en-US" sz="1100" dirty="0" smtClean="0">
                <a:solidFill>
                  <a:schemeClr val="tx1"/>
                </a:solidFill>
              </a:rPr>
              <a:t>Type </a:t>
            </a:r>
            <a:r>
              <a:rPr lang="en-US" sz="1100" dirty="0" smtClean="0">
                <a:solidFill>
                  <a:schemeClr val="tx1"/>
                </a:solidFill>
              </a:rPr>
              <a:t>has different effectiveness towards n other Types.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36341" y="3086100"/>
            <a:ext cx="123378" cy="30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476988" y="1111413"/>
            <a:ext cx="15621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85" idx="2"/>
            <a:endCxn id="6" idx="3"/>
          </p:cNvCxnSpPr>
          <p:nvPr/>
        </p:nvCxnSpPr>
        <p:spPr>
          <a:xfrm flipH="1" flipV="1">
            <a:off x="7162800" y="1219200"/>
            <a:ext cx="314188" cy="1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838200" y="1884414"/>
            <a:ext cx="838200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5054" y="1071422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</a:t>
            </a:r>
            <a:r>
              <a:rPr lang="en-US" sz="1400" dirty="0" err="1" smtClean="0"/>
              <a:t>Pokemon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89" idx="2"/>
            <a:endCxn id="87" idx="0"/>
          </p:cNvCxnSpPr>
          <p:nvPr/>
        </p:nvCxnSpPr>
        <p:spPr>
          <a:xfrm>
            <a:off x="1018954" y="1452422"/>
            <a:ext cx="238346" cy="43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395595" y="2373289"/>
            <a:ext cx="433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r>
              <a:rPr lang="en-US" sz="1200" dirty="0" smtClean="0"/>
              <a:t>:N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9795" y="1600200"/>
            <a:ext cx="433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1:1</a:t>
            </a:r>
            <a:endParaRPr lang="en-US" sz="1200" dirty="0"/>
          </a:p>
        </p:txBody>
      </p:sp>
      <p:sp>
        <p:nvSpPr>
          <p:cNvPr id="104" name="Oval 103"/>
          <p:cNvSpPr/>
          <p:nvPr/>
        </p:nvSpPr>
        <p:spPr>
          <a:xfrm>
            <a:off x="1452706" y="443263"/>
            <a:ext cx="776418" cy="298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21586" y="446659"/>
            <a:ext cx="776418" cy="298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105" idx="4"/>
          </p:cNvCxnSpPr>
          <p:nvPr/>
        </p:nvCxnSpPr>
        <p:spPr>
          <a:xfrm>
            <a:off x="709795" y="744667"/>
            <a:ext cx="0" cy="326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" idx="3"/>
          </p:cNvCxnSpPr>
          <p:nvPr/>
        </p:nvCxnSpPr>
        <p:spPr>
          <a:xfrm flipH="1">
            <a:off x="1138127" y="697629"/>
            <a:ext cx="428283" cy="37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572000" y="4453625"/>
            <a:ext cx="1282405" cy="299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Multiplier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endCxn id="124" idx="2"/>
          </p:cNvCxnSpPr>
          <p:nvPr/>
        </p:nvCxnSpPr>
        <p:spPr>
          <a:xfrm flipV="1">
            <a:off x="5358653" y="4256901"/>
            <a:ext cx="186052" cy="19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7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86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Olson</dc:creator>
  <cp:lastModifiedBy>Matthew Olson</cp:lastModifiedBy>
  <cp:revision>9</cp:revision>
  <cp:lastPrinted>2013-01-11T03:45:29Z</cp:lastPrinted>
  <dcterms:created xsi:type="dcterms:W3CDTF">2012-12-21T17:03:11Z</dcterms:created>
  <dcterms:modified xsi:type="dcterms:W3CDTF">2013-01-11T03:45:43Z</dcterms:modified>
</cp:coreProperties>
</file>