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Zilla Slab SemiBold"/>
      <p:bold r:id="rId16"/>
    </p:embeddedFont>
    <p:embeddedFont>
      <p:font typeface="Nunito"/>
      <p:regular r:id="rId17"/>
      <p:bold r:id="rId18"/>
      <p:italic r:id="rId19"/>
      <p:boldItalic r:id="rId20"/>
    </p:embeddedFont>
    <p:embeddedFont>
      <p:font typeface="DM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8C2001D-F5E5-4C60-B90B-75B4DED557A0}">
  <a:tblStyle styleId="{58C2001D-F5E5-4C60-B90B-75B4DED557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22" Type="http://schemas.openxmlformats.org/officeDocument/2006/relationships/font" Target="fonts/DMSans-bold.fntdata"/><Relationship Id="rId10" Type="http://schemas.openxmlformats.org/officeDocument/2006/relationships/slide" Target="slides/slide4.xml"/><Relationship Id="rId21" Type="http://schemas.openxmlformats.org/officeDocument/2006/relationships/font" Target="fonts/DMSans-regular.fntdata"/><Relationship Id="rId13" Type="http://schemas.openxmlformats.org/officeDocument/2006/relationships/slide" Target="slides/slide7.xml"/><Relationship Id="rId24" Type="http://schemas.openxmlformats.org/officeDocument/2006/relationships/font" Target="fonts/DMSans-boldItalic.fntdata"/><Relationship Id="rId12" Type="http://schemas.openxmlformats.org/officeDocument/2006/relationships/slide" Target="slides/slide6.xml"/><Relationship Id="rId23" Type="http://schemas.openxmlformats.org/officeDocument/2006/relationships/font" Target="fonts/DM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regular.fntdata"/><Relationship Id="rId16" Type="http://schemas.openxmlformats.org/officeDocument/2006/relationships/font" Target="fonts/ZillaSlabSemiBold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2eb76db39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2eb76db39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2eb76db39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2eb76db39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2eb76db39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2eb76db39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43eed5fb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43eed5fb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379de6d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379de6d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43eed5fb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43eed5fb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2eb76db39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2eb76db39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43eed5f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43eed5f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3"/>
          <p:cNvGrpSpPr/>
          <p:nvPr/>
        </p:nvGrpSpPr>
        <p:grpSpPr>
          <a:xfrm>
            <a:off x="0" y="0"/>
            <a:ext cx="9144000" cy="5143499"/>
            <a:chOff x="0" y="0"/>
            <a:chExt cx="12191999" cy="6857999"/>
          </a:xfrm>
        </p:grpSpPr>
        <p:sp>
          <p:nvSpPr>
            <p:cNvPr id="126" name="Google Shape;126;p13"/>
            <p:cNvSpPr/>
            <p:nvPr/>
          </p:nvSpPr>
          <p:spPr>
            <a:xfrm>
              <a:off x="7058279" y="3298639"/>
              <a:ext cx="4870838" cy="3559360"/>
            </a:xfrm>
            <a:custGeom>
              <a:rect b="b" l="l" r="r" t="t"/>
              <a:pathLst>
                <a:path extrusionOk="0" h="3559360" w="4870838">
                  <a:moveTo>
                    <a:pt x="4328731" y="341498"/>
                  </a:moveTo>
                  <a:cubicBezTo>
                    <a:pt x="3651187" y="-207142"/>
                    <a:pt x="2750312" y="-69665"/>
                    <a:pt x="2108708" y="574606"/>
                  </a:cubicBezTo>
                  <a:cubicBezTo>
                    <a:pt x="1467104" y="1218877"/>
                    <a:pt x="983234" y="2112449"/>
                    <a:pt x="383539" y="2705032"/>
                  </a:cubicBezTo>
                  <a:cubicBezTo>
                    <a:pt x="147320" y="2938394"/>
                    <a:pt x="21589" y="3241733"/>
                    <a:pt x="0" y="3559360"/>
                  </a:cubicBezTo>
                  <a:lnTo>
                    <a:pt x="3827843" y="3559360"/>
                  </a:lnTo>
                  <a:cubicBezTo>
                    <a:pt x="4102544" y="3238876"/>
                    <a:pt x="4363402" y="2906326"/>
                    <a:pt x="4562285" y="2561458"/>
                  </a:cubicBezTo>
                  <a:cubicBezTo>
                    <a:pt x="5006721" y="1790504"/>
                    <a:pt x="5006213" y="890138"/>
                    <a:pt x="4328731" y="3414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7694308" y="870735"/>
              <a:ext cx="1060407" cy="1021442"/>
            </a:xfrm>
            <a:custGeom>
              <a:rect b="b" l="l" r="r" t="t"/>
              <a:pathLst>
                <a:path extrusionOk="0" h="1021442" w="1060407">
                  <a:moveTo>
                    <a:pt x="198043" y="899073"/>
                  </a:moveTo>
                  <a:cubicBezTo>
                    <a:pt x="408482" y="1091796"/>
                    <a:pt x="708265" y="1049505"/>
                    <a:pt x="922514" y="824016"/>
                  </a:cubicBezTo>
                  <a:cubicBezTo>
                    <a:pt x="1136763" y="598528"/>
                    <a:pt x="1093964" y="245595"/>
                    <a:pt x="845362" y="99735"/>
                  </a:cubicBezTo>
                  <a:cubicBezTo>
                    <a:pt x="596760" y="-46124"/>
                    <a:pt x="323011" y="-40918"/>
                    <a:pt x="120890" y="174856"/>
                  </a:cubicBezTo>
                  <a:cubicBezTo>
                    <a:pt x="-81230" y="390629"/>
                    <a:pt x="-12396" y="706351"/>
                    <a:pt x="198043" y="89907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1162136" y="349276"/>
              <a:ext cx="7816743" cy="6508723"/>
            </a:xfrm>
            <a:custGeom>
              <a:rect b="b" l="l" r="r" t="t"/>
              <a:pathLst>
                <a:path extrusionOk="0" h="6508723" w="7816743">
                  <a:moveTo>
                    <a:pt x="6231931" y="735177"/>
                  </a:moveTo>
                  <a:cubicBezTo>
                    <a:pt x="4400464" y="-339942"/>
                    <a:pt x="2381164" y="-301715"/>
                    <a:pt x="891136" y="1289024"/>
                  </a:cubicBezTo>
                  <a:cubicBezTo>
                    <a:pt x="-557807" y="2835884"/>
                    <a:pt x="-117815" y="5079974"/>
                    <a:pt x="1334430" y="6508724"/>
                  </a:cubicBezTo>
                  <a:lnTo>
                    <a:pt x="6337785" y="6508724"/>
                  </a:lnTo>
                  <a:cubicBezTo>
                    <a:pt x="6500472" y="6373088"/>
                    <a:pt x="6655032" y="6228054"/>
                    <a:pt x="6800764" y="6074384"/>
                  </a:cubicBezTo>
                  <a:cubicBezTo>
                    <a:pt x="8379945" y="4411700"/>
                    <a:pt x="8063271" y="1810359"/>
                    <a:pt x="6231931" y="7351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10452676" y="0"/>
              <a:ext cx="1739323" cy="1459231"/>
            </a:xfrm>
            <a:custGeom>
              <a:rect b="b" l="l" r="r" t="t"/>
              <a:pathLst>
                <a:path extrusionOk="0" h="1459231" w="1739323">
                  <a:moveTo>
                    <a:pt x="1739323" y="0"/>
                  </a:moveTo>
                  <a:lnTo>
                    <a:pt x="52446" y="0"/>
                  </a:lnTo>
                  <a:cubicBezTo>
                    <a:pt x="-86620" y="438150"/>
                    <a:pt x="51557" y="1020699"/>
                    <a:pt x="458846" y="1244029"/>
                  </a:cubicBezTo>
                  <a:cubicBezTo>
                    <a:pt x="869755" y="1469327"/>
                    <a:pt x="1354196" y="1539621"/>
                    <a:pt x="1739069" y="13487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336446" y="0"/>
              <a:ext cx="500673" cy="253560"/>
            </a:xfrm>
            <a:custGeom>
              <a:rect b="b" l="l" r="r" t="t"/>
              <a:pathLst>
                <a:path extrusionOk="0" h="253560" w="500673">
                  <a:moveTo>
                    <a:pt x="421" y="0"/>
                  </a:moveTo>
                  <a:cubicBezTo>
                    <a:pt x="-3897" y="73660"/>
                    <a:pt x="24932" y="141923"/>
                    <a:pt x="91607" y="195961"/>
                  </a:cubicBezTo>
                  <a:cubicBezTo>
                    <a:pt x="204192" y="287084"/>
                    <a:pt x="356973" y="266700"/>
                    <a:pt x="444159" y="158750"/>
                  </a:cubicBezTo>
                  <a:cubicBezTo>
                    <a:pt x="479833" y="113426"/>
                    <a:pt x="499683" y="57669"/>
                    <a:pt x="500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9780582" y="438990"/>
              <a:ext cx="1262883" cy="1267331"/>
            </a:xfrm>
            <a:custGeom>
              <a:rect b="b" l="l" r="r" t="t"/>
              <a:pathLst>
                <a:path extrusionOk="0" h="1267331" w="1262883">
                  <a:moveTo>
                    <a:pt x="231018" y="1122220"/>
                  </a:moveTo>
                  <a:cubicBezTo>
                    <a:pt x="514926" y="1352090"/>
                    <a:pt x="900435" y="1300020"/>
                    <a:pt x="1120018" y="1028494"/>
                  </a:cubicBezTo>
                  <a:cubicBezTo>
                    <a:pt x="1339600" y="756968"/>
                    <a:pt x="1304168" y="308531"/>
                    <a:pt x="1026799" y="139494"/>
                  </a:cubicBezTo>
                  <a:cubicBezTo>
                    <a:pt x="749432" y="-29543"/>
                    <a:pt x="339984" y="-94249"/>
                    <a:pt x="137799" y="233157"/>
                  </a:cubicBezTo>
                  <a:cubicBezTo>
                    <a:pt x="-64384" y="560563"/>
                    <a:pt x="-52891" y="892350"/>
                    <a:pt x="231018" y="11222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3764241" y="370787"/>
              <a:ext cx="500809" cy="502458"/>
            </a:xfrm>
            <a:custGeom>
              <a:rect b="b" l="l" r="r" t="t"/>
              <a:pathLst>
                <a:path extrusionOk="0" h="502458" w="500809">
                  <a:moveTo>
                    <a:pt x="91543" y="444933"/>
                  </a:moveTo>
                  <a:cubicBezTo>
                    <a:pt x="204064" y="536056"/>
                    <a:pt x="356909" y="515418"/>
                    <a:pt x="444094" y="407786"/>
                  </a:cubicBezTo>
                  <a:cubicBezTo>
                    <a:pt x="531280" y="300153"/>
                    <a:pt x="517183" y="122417"/>
                    <a:pt x="407074" y="55297"/>
                  </a:cubicBezTo>
                  <a:cubicBezTo>
                    <a:pt x="296965" y="-11822"/>
                    <a:pt x="134659" y="-37349"/>
                    <a:pt x="54585" y="92762"/>
                  </a:cubicBezTo>
                  <a:cubicBezTo>
                    <a:pt x="-25488" y="222874"/>
                    <a:pt x="-20980" y="353811"/>
                    <a:pt x="91543" y="4449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4317271" y="638028"/>
              <a:ext cx="227669" cy="228376"/>
            </a:xfrm>
            <a:custGeom>
              <a:rect b="b" l="l" r="r" t="t"/>
              <a:pathLst>
                <a:path extrusionOk="0" h="228376" w="227669">
                  <a:moveTo>
                    <a:pt x="41686" y="202267"/>
                  </a:moveTo>
                  <a:cubicBezTo>
                    <a:pt x="89203" y="241993"/>
                    <a:pt x="159923" y="235675"/>
                    <a:pt x="199648" y="188158"/>
                  </a:cubicBezTo>
                  <a:cubicBezTo>
                    <a:pt x="200410" y="187243"/>
                    <a:pt x="201160" y="186316"/>
                    <a:pt x="201896" y="185376"/>
                  </a:cubicBezTo>
                  <a:cubicBezTo>
                    <a:pt x="241520" y="136481"/>
                    <a:pt x="235107" y="55646"/>
                    <a:pt x="185069" y="25166"/>
                  </a:cubicBezTo>
                  <a:cubicBezTo>
                    <a:pt x="135031" y="-5314"/>
                    <a:pt x="61371" y="-16998"/>
                    <a:pt x="24858" y="41993"/>
                  </a:cubicBezTo>
                  <a:cubicBezTo>
                    <a:pt x="-11654" y="100985"/>
                    <a:pt x="-9495" y="160802"/>
                    <a:pt x="41686" y="2022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7721789" y="5368431"/>
              <a:ext cx="1059635" cy="1149053"/>
            </a:xfrm>
            <a:custGeom>
              <a:rect b="b" l="l" r="r" t="t"/>
              <a:pathLst>
                <a:path extrusionOk="0" h="1149053" w="1059635">
                  <a:moveTo>
                    <a:pt x="187834" y="1094599"/>
                  </a:moveTo>
                  <a:cubicBezTo>
                    <a:pt x="373762" y="1245221"/>
                    <a:pt x="713042" y="1056816"/>
                    <a:pt x="921704" y="852601"/>
                  </a:cubicBezTo>
                  <a:cubicBezTo>
                    <a:pt x="1130365" y="648385"/>
                    <a:pt x="1100964" y="283958"/>
                    <a:pt x="842455" y="112825"/>
                  </a:cubicBezTo>
                  <a:cubicBezTo>
                    <a:pt x="583947" y="-58307"/>
                    <a:pt x="284862" y="-36209"/>
                    <a:pt x="102363" y="189026"/>
                  </a:cubicBezTo>
                  <a:cubicBezTo>
                    <a:pt x="-80136" y="414260"/>
                    <a:pt x="1842" y="944041"/>
                    <a:pt x="187834" y="10945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10768437" y="3223348"/>
              <a:ext cx="257951" cy="248289"/>
            </a:xfrm>
            <a:custGeom>
              <a:rect b="b" l="l" r="r" t="t"/>
              <a:pathLst>
                <a:path extrusionOk="0" h="248289" w="257951">
                  <a:moveTo>
                    <a:pt x="209569" y="29757"/>
                  </a:moveTo>
                  <a:cubicBezTo>
                    <a:pt x="158769" y="-17106"/>
                    <a:pt x="85555" y="-6819"/>
                    <a:pt x="33484" y="47981"/>
                  </a:cubicBezTo>
                  <a:cubicBezTo>
                    <a:pt x="-18586" y="102782"/>
                    <a:pt x="-8172" y="188634"/>
                    <a:pt x="52534" y="224067"/>
                  </a:cubicBezTo>
                  <a:cubicBezTo>
                    <a:pt x="113240" y="259500"/>
                    <a:pt x="179534" y="258230"/>
                    <a:pt x="228683" y="205779"/>
                  </a:cubicBezTo>
                  <a:cubicBezTo>
                    <a:pt x="277832" y="153328"/>
                    <a:pt x="260751" y="76620"/>
                    <a:pt x="209569" y="297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0679436" y="3549882"/>
              <a:ext cx="128860" cy="124173"/>
            </a:xfrm>
            <a:custGeom>
              <a:rect b="b" l="l" r="r" t="t"/>
              <a:pathLst>
                <a:path extrusionOk="0" h="124173" w="128860">
                  <a:moveTo>
                    <a:pt x="104769" y="14881"/>
                  </a:moveTo>
                  <a:cubicBezTo>
                    <a:pt x="79369" y="-8551"/>
                    <a:pt x="42793" y="-3407"/>
                    <a:pt x="16758" y="23961"/>
                  </a:cubicBezTo>
                  <a:cubicBezTo>
                    <a:pt x="-9277" y="51330"/>
                    <a:pt x="-4070" y="94256"/>
                    <a:pt x="26093" y="112036"/>
                  </a:cubicBezTo>
                  <a:cubicBezTo>
                    <a:pt x="56255" y="129816"/>
                    <a:pt x="89593" y="129117"/>
                    <a:pt x="114167" y="102892"/>
                  </a:cubicBezTo>
                  <a:cubicBezTo>
                    <a:pt x="138742" y="76666"/>
                    <a:pt x="130359" y="38249"/>
                    <a:pt x="104769" y="148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7691333" y="1651273"/>
              <a:ext cx="785156" cy="756187"/>
            </a:xfrm>
            <a:custGeom>
              <a:rect b="b" l="l" r="r" t="t"/>
              <a:pathLst>
                <a:path extrusionOk="0" h="756187" w="785156">
                  <a:moveTo>
                    <a:pt x="146662" y="665587"/>
                  </a:moveTo>
                  <a:cubicBezTo>
                    <a:pt x="302491" y="808272"/>
                    <a:pt x="524423" y="776966"/>
                    <a:pt x="683047" y="610025"/>
                  </a:cubicBezTo>
                  <a:cubicBezTo>
                    <a:pt x="841670" y="443083"/>
                    <a:pt x="810047" y="181781"/>
                    <a:pt x="625897" y="73831"/>
                  </a:cubicBezTo>
                  <a:cubicBezTo>
                    <a:pt x="441747" y="-34119"/>
                    <a:pt x="239182" y="-30309"/>
                    <a:pt x="89512" y="129393"/>
                  </a:cubicBezTo>
                  <a:cubicBezTo>
                    <a:pt x="-60158" y="289096"/>
                    <a:pt x="-9167" y="522903"/>
                    <a:pt x="146662" y="665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1033657" y="2158563"/>
              <a:ext cx="257868" cy="248316"/>
            </a:xfrm>
            <a:custGeom>
              <a:rect b="b" l="l" r="r" t="t"/>
              <a:pathLst>
                <a:path extrusionOk="0" h="248316" w="257868">
                  <a:moveTo>
                    <a:pt x="48256" y="218559"/>
                  </a:moveTo>
                  <a:cubicBezTo>
                    <a:pt x="99437" y="265422"/>
                    <a:pt x="172335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887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8891147" y="5496758"/>
              <a:ext cx="257868" cy="248316"/>
            </a:xfrm>
            <a:custGeom>
              <a:rect b="b" l="l" r="r" t="t"/>
              <a:pathLst>
                <a:path extrusionOk="0" h="248316" w="257868">
                  <a:moveTo>
                    <a:pt x="48256" y="218559"/>
                  </a:moveTo>
                  <a:cubicBezTo>
                    <a:pt x="99436" y="265422"/>
                    <a:pt x="172334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760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7568629" y="2410325"/>
              <a:ext cx="248378" cy="257380"/>
            </a:xfrm>
            <a:custGeom>
              <a:rect b="b" l="l" r="r" t="t"/>
              <a:pathLst>
                <a:path extrusionOk="0" h="257380" w="248378">
                  <a:moveTo>
                    <a:pt x="15937" y="70746"/>
                  </a:moveTo>
                  <a:cubicBezTo>
                    <a:pt x="-19242" y="130563"/>
                    <a:pt x="5967" y="199651"/>
                    <a:pt x="70420" y="239212"/>
                  </a:cubicBezTo>
                  <a:cubicBezTo>
                    <a:pt x="134873" y="278772"/>
                    <a:pt x="216470" y="250705"/>
                    <a:pt x="238695" y="184284"/>
                  </a:cubicBezTo>
                  <a:cubicBezTo>
                    <a:pt x="260920" y="117863"/>
                    <a:pt x="245743" y="52966"/>
                    <a:pt x="184276" y="15819"/>
                  </a:cubicBezTo>
                  <a:cubicBezTo>
                    <a:pt x="122808" y="-21329"/>
                    <a:pt x="51370" y="10993"/>
                    <a:pt x="15937" y="70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8026741" y="2119783"/>
              <a:ext cx="2247585" cy="2436081"/>
            </a:xfrm>
            <a:custGeom>
              <a:rect b="b" l="l" r="r" t="t"/>
              <a:pathLst>
                <a:path extrusionOk="0" h="2436081" w="2247585">
                  <a:moveTo>
                    <a:pt x="1997623" y="157326"/>
                  </a:moveTo>
                  <a:cubicBezTo>
                    <a:pt x="2310043" y="410247"/>
                    <a:pt x="2310234" y="825473"/>
                    <a:pt x="2105255" y="1180946"/>
                  </a:cubicBezTo>
                  <a:cubicBezTo>
                    <a:pt x="1900278" y="1536420"/>
                    <a:pt x="1552361" y="1863698"/>
                    <a:pt x="1309664" y="2163355"/>
                  </a:cubicBezTo>
                  <a:cubicBezTo>
                    <a:pt x="1066967" y="2463011"/>
                    <a:pt x="618403" y="2540101"/>
                    <a:pt x="286044" y="2271305"/>
                  </a:cubicBezTo>
                  <a:cubicBezTo>
                    <a:pt x="-46315" y="2002509"/>
                    <a:pt x="-98131" y="1520926"/>
                    <a:pt x="178475" y="1247685"/>
                  </a:cubicBezTo>
                  <a:cubicBezTo>
                    <a:pt x="455081" y="974444"/>
                    <a:pt x="678156" y="562329"/>
                    <a:pt x="974003" y="265213"/>
                  </a:cubicBezTo>
                  <a:cubicBezTo>
                    <a:pt x="1269850" y="-31904"/>
                    <a:pt x="1685266" y="-95658"/>
                    <a:pt x="1997623" y="1573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1023321" y="1490281"/>
              <a:ext cx="380539" cy="362910"/>
            </a:xfrm>
            <a:custGeom>
              <a:rect b="b" l="l" r="r" t="t"/>
              <a:pathLst>
                <a:path extrusionOk="0" h="362910" w="380539">
                  <a:moveTo>
                    <a:pt x="74764" y="327914"/>
                  </a:moveTo>
                  <a:cubicBezTo>
                    <a:pt x="163664" y="376555"/>
                    <a:pt x="273519" y="380746"/>
                    <a:pt x="338734" y="300228"/>
                  </a:cubicBezTo>
                  <a:cubicBezTo>
                    <a:pt x="403948" y="219653"/>
                    <a:pt x="391502" y="101479"/>
                    <a:pt x="310921" y="36258"/>
                  </a:cubicBezTo>
                  <a:cubicBezTo>
                    <a:pt x="230339" y="-28956"/>
                    <a:pt x="118197" y="2095"/>
                    <a:pt x="46951" y="63944"/>
                  </a:cubicBezTo>
                  <a:cubicBezTo>
                    <a:pt x="-24296" y="125793"/>
                    <a:pt x="-14009" y="279273"/>
                    <a:pt x="74764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9493305" y="623215"/>
              <a:ext cx="230695" cy="219950"/>
            </a:xfrm>
            <a:custGeom>
              <a:rect b="b" l="l" r="r" t="t"/>
              <a:pathLst>
                <a:path extrusionOk="0" h="219950" w="230695">
                  <a:moveTo>
                    <a:pt x="45347" y="198729"/>
                  </a:moveTo>
                  <a:cubicBezTo>
                    <a:pt x="99131" y="228193"/>
                    <a:pt x="165997" y="230796"/>
                    <a:pt x="205303" y="181965"/>
                  </a:cubicBezTo>
                  <a:cubicBezTo>
                    <a:pt x="244864" y="133197"/>
                    <a:pt x="237371" y="61620"/>
                    <a:pt x="188603" y="22091"/>
                  </a:cubicBezTo>
                  <a:cubicBezTo>
                    <a:pt x="188539" y="22065"/>
                    <a:pt x="188539" y="22034"/>
                    <a:pt x="188476" y="22008"/>
                  </a:cubicBezTo>
                  <a:cubicBezTo>
                    <a:pt x="139644" y="-17552"/>
                    <a:pt x="71636" y="1244"/>
                    <a:pt x="28456" y="38772"/>
                  </a:cubicBezTo>
                  <a:cubicBezTo>
                    <a:pt x="-14724" y="76301"/>
                    <a:pt x="-8501" y="169265"/>
                    <a:pt x="45347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358816" y="0"/>
              <a:ext cx="2951872" cy="1913961"/>
            </a:xfrm>
            <a:custGeom>
              <a:rect b="b" l="l" r="r" t="t"/>
              <a:pathLst>
                <a:path extrusionOk="0" h="1913961" w="2951872">
                  <a:moveTo>
                    <a:pt x="449592" y="0"/>
                  </a:moveTo>
                  <a:lnTo>
                    <a:pt x="223532" y="279400"/>
                  </a:lnTo>
                  <a:cubicBezTo>
                    <a:pt x="-158167" y="750634"/>
                    <a:pt x="-12117" y="1271080"/>
                    <a:pt x="368883" y="1664526"/>
                  </a:cubicBezTo>
                  <a:cubicBezTo>
                    <a:pt x="749883" y="2057972"/>
                    <a:pt x="1472069" y="1968500"/>
                    <a:pt x="1754453" y="1518920"/>
                  </a:cubicBezTo>
                  <a:cubicBezTo>
                    <a:pt x="2036838" y="1069340"/>
                    <a:pt x="2488831" y="612077"/>
                    <a:pt x="2831223" y="189294"/>
                  </a:cubicBezTo>
                  <a:cubicBezTo>
                    <a:pt x="2878467" y="130971"/>
                    <a:pt x="2918980" y="67466"/>
                    <a:pt x="2951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636781" y="0"/>
              <a:ext cx="2404015" cy="2080478"/>
            </a:xfrm>
            <a:custGeom>
              <a:rect b="b" l="l" r="r" t="t"/>
              <a:pathLst>
                <a:path extrusionOk="0" h="2080478" w="2404015">
                  <a:moveTo>
                    <a:pt x="262188" y="112205"/>
                  </a:moveTo>
                  <a:cubicBezTo>
                    <a:pt x="-122940" y="734949"/>
                    <a:pt x="-100207" y="1366711"/>
                    <a:pt x="439988" y="1804226"/>
                  </a:cubicBezTo>
                  <a:cubicBezTo>
                    <a:pt x="980182" y="2241741"/>
                    <a:pt x="1713861" y="2142681"/>
                    <a:pt x="2131945" y="1626426"/>
                  </a:cubicBezTo>
                  <a:cubicBezTo>
                    <a:pt x="2524312" y="1141921"/>
                    <a:pt x="2489133" y="360807"/>
                    <a:pt x="2046855" y="0"/>
                  </a:cubicBezTo>
                  <a:lnTo>
                    <a:pt x="342261" y="0"/>
                  </a:lnTo>
                  <a:cubicBezTo>
                    <a:pt x="313115" y="35585"/>
                    <a:pt x="286362" y="73069"/>
                    <a:pt x="262188" y="1122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10591182" y="3281293"/>
              <a:ext cx="1600817" cy="1997697"/>
            </a:xfrm>
            <a:custGeom>
              <a:rect b="b" l="l" r="r" t="t"/>
              <a:pathLst>
                <a:path extrusionOk="0" h="1997697" w="1600817">
                  <a:moveTo>
                    <a:pt x="1600817" y="169233"/>
                  </a:moveTo>
                  <a:cubicBezTo>
                    <a:pt x="1196449" y="-124772"/>
                    <a:pt x="660255" y="-25140"/>
                    <a:pt x="269603" y="386149"/>
                  </a:cubicBezTo>
                  <a:cubicBezTo>
                    <a:pt x="-149497" y="827284"/>
                    <a:pt x="-65359" y="1517402"/>
                    <a:pt x="420543" y="1802644"/>
                  </a:cubicBezTo>
                  <a:cubicBezTo>
                    <a:pt x="815005" y="2034228"/>
                    <a:pt x="1242424" y="2071122"/>
                    <a:pt x="1600817" y="18509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9490709" y="5556126"/>
              <a:ext cx="2701290" cy="1301873"/>
            </a:xfrm>
            <a:custGeom>
              <a:rect b="b" l="l" r="r" t="t"/>
              <a:pathLst>
                <a:path extrusionOk="0" h="1301873" w="2701290">
                  <a:moveTo>
                    <a:pt x="2701290" y="637156"/>
                  </a:moveTo>
                  <a:cubicBezTo>
                    <a:pt x="2602484" y="488070"/>
                    <a:pt x="2470849" y="363598"/>
                    <a:pt x="2316480" y="273301"/>
                  </a:cubicBezTo>
                  <a:cubicBezTo>
                    <a:pt x="1635696" y="-126368"/>
                    <a:pt x="885063" y="-112144"/>
                    <a:pt x="331216" y="479104"/>
                  </a:cubicBezTo>
                  <a:cubicBezTo>
                    <a:pt x="104140" y="721357"/>
                    <a:pt x="2032" y="1009774"/>
                    <a:pt x="0" y="1301874"/>
                  </a:cubicBezTo>
                  <a:lnTo>
                    <a:pt x="2701290" y="13018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0" y="4521200"/>
              <a:ext cx="963988" cy="1891601"/>
            </a:xfrm>
            <a:custGeom>
              <a:rect b="b" l="l" r="r" t="t"/>
              <a:pathLst>
                <a:path extrusionOk="0" h="1891601" w="963988">
                  <a:moveTo>
                    <a:pt x="565150" y="183134"/>
                  </a:moveTo>
                  <a:cubicBezTo>
                    <a:pt x="380302" y="74803"/>
                    <a:pt x="188151" y="11366"/>
                    <a:pt x="0" y="0"/>
                  </a:cubicBezTo>
                  <a:lnTo>
                    <a:pt x="0" y="1891602"/>
                  </a:lnTo>
                  <a:cubicBezTo>
                    <a:pt x="248539" y="1872552"/>
                    <a:pt x="500063" y="1746695"/>
                    <a:pt x="708152" y="1527620"/>
                  </a:cubicBezTo>
                  <a:cubicBezTo>
                    <a:pt x="1105789" y="1108901"/>
                    <a:pt x="1026033" y="453898"/>
                    <a:pt x="565150" y="183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0" y="5613285"/>
              <a:ext cx="1873164" cy="1244714"/>
            </a:xfrm>
            <a:custGeom>
              <a:rect b="b" l="l" r="r" t="t"/>
              <a:pathLst>
                <a:path extrusionOk="0" h="1244714" w="1873164">
                  <a:moveTo>
                    <a:pt x="1435989" y="226936"/>
                  </a:moveTo>
                  <a:cubicBezTo>
                    <a:pt x="941007" y="-100660"/>
                    <a:pt x="371793" y="-76085"/>
                    <a:pt x="0" y="316980"/>
                  </a:cubicBezTo>
                  <a:lnTo>
                    <a:pt x="0" y="1244715"/>
                  </a:lnTo>
                  <a:lnTo>
                    <a:pt x="1852549" y="1244715"/>
                  </a:lnTo>
                  <a:cubicBezTo>
                    <a:pt x="1929892" y="874129"/>
                    <a:pt x="1789303" y="460807"/>
                    <a:pt x="1435989" y="2269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13"/>
          <p:cNvSpPr txBox="1"/>
          <p:nvPr>
            <p:ph type="ctrTitle"/>
          </p:nvPr>
        </p:nvSpPr>
        <p:spPr>
          <a:xfrm>
            <a:off x="1419825" y="2220425"/>
            <a:ext cx="499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14"/>
          <p:cNvGrpSpPr/>
          <p:nvPr/>
        </p:nvGrpSpPr>
        <p:grpSpPr>
          <a:xfrm>
            <a:off x="2101" y="-4212"/>
            <a:ext cx="9156821" cy="5148491"/>
            <a:chOff x="12700" y="0"/>
            <a:chExt cx="12166917" cy="6858253"/>
          </a:xfrm>
        </p:grpSpPr>
        <p:sp>
          <p:nvSpPr>
            <p:cNvPr id="153" name="Google Shape;153;p14"/>
            <p:cNvSpPr/>
            <p:nvPr/>
          </p:nvSpPr>
          <p:spPr>
            <a:xfrm>
              <a:off x="12700" y="5848456"/>
              <a:ext cx="1668970" cy="1009543"/>
            </a:xfrm>
            <a:custGeom>
              <a:rect b="b" l="l" r="r" t="t"/>
              <a:pathLst>
                <a:path extrusionOk="0" h="1009543" w="1668970">
                  <a:moveTo>
                    <a:pt x="1119632" y="272943"/>
                  </a:moveTo>
                  <a:cubicBezTo>
                    <a:pt x="752793" y="57869"/>
                    <a:pt x="365697" y="-37254"/>
                    <a:pt x="0" y="13292"/>
                  </a:cubicBezTo>
                  <a:lnTo>
                    <a:pt x="0" y="1009543"/>
                  </a:lnTo>
                  <a:lnTo>
                    <a:pt x="1668970" y="1009543"/>
                  </a:lnTo>
                  <a:cubicBezTo>
                    <a:pt x="1592263" y="709252"/>
                    <a:pt x="1405700" y="441155"/>
                    <a:pt x="1119632" y="2729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7303025" y="2827152"/>
              <a:ext cx="4873992" cy="4030847"/>
            </a:xfrm>
            <a:custGeom>
              <a:rect b="b" l="l" r="r" t="t"/>
              <a:pathLst>
                <a:path extrusionOk="0" h="4030847" w="4873992">
                  <a:moveTo>
                    <a:pt x="4331826" y="341498"/>
                  </a:moveTo>
                  <a:cubicBezTo>
                    <a:pt x="3654344" y="-207142"/>
                    <a:pt x="2753470" y="-69665"/>
                    <a:pt x="2111866" y="574606"/>
                  </a:cubicBezTo>
                  <a:cubicBezTo>
                    <a:pt x="1470262" y="1218877"/>
                    <a:pt x="986392" y="2112386"/>
                    <a:pt x="386825" y="2704968"/>
                  </a:cubicBezTo>
                  <a:cubicBezTo>
                    <a:pt x="34718" y="3052948"/>
                    <a:pt x="-71836" y="3556313"/>
                    <a:pt x="46084" y="4030848"/>
                  </a:cubicBezTo>
                  <a:lnTo>
                    <a:pt x="3414822" y="4030848"/>
                  </a:lnTo>
                  <a:cubicBezTo>
                    <a:pt x="3829605" y="3568314"/>
                    <a:pt x="4267373" y="3078348"/>
                    <a:pt x="4565569" y="2561395"/>
                  </a:cubicBezTo>
                  <a:cubicBezTo>
                    <a:pt x="5009625" y="1790504"/>
                    <a:pt x="5009625" y="890074"/>
                    <a:pt x="4331826" y="3414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7656470" y="653184"/>
              <a:ext cx="1060400" cy="1021501"/>
            </a:xfrm>
            <a:custGeom>
              <a:rect b="b" l="l" r="r" t="t"/>
              <a:pathLst>
                <a:path extrusionOk="0" h="1021501" w="1060400">
                  <a:moveTo>
                    <a:pt x="198035" y="899137"/>
                  </a:moveTo>
                  <a:cubicBezTo>
                    <a:pt x="408474" y="1091859"/>
                    <a:pt x="708258" y="1049568"/>
                    <a:pt x="922507" y="824016"/>
                  </a:cubicBezTo>
                  <a:cubicBezTo>
                    <a:pt x="1136756" y="598464"/>
                    <a:pt x="1093957" y="245595"/>
                    <a:pt x="845354" y="99735"/>
                  </a:cubicBezTo>
                  <a:cubicBezTo>
                    <a:pt x="596751" y="-46124"/>
                    <a:pt x="322939" y="-40917"/>
                    <a:pt x="120883" y="174856"/>
                  </a:cubicBezTo>
                  <a:cubicBezTo>
                    <a:pt x="-81175" y="390629"/>
                    <a:pt x="-12467" y="706351"/>
                    <a:pt x="198035" y="899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609331" y="874531"/>
              <a:ext cx="3566591" cy="3908051"/>
            </a:xfrm>
            <a:custGeom>
              <a:rect b="b" l="l" r="r" t="t"/>
              <a:pathLst>
                <a:path extrusionOk="0" h="3908051" w="3566591">
                  <a:moveTo>
                    <a:pt x="3139709" y="272025"/>
                  </a:moveTo>
                  <a:cubicBezTo>
                    <a:pt x="3633929" y="672075"/>
                    <a:pt x="3710193" y="1397436"/>
                    <a:pt x="3309889" y="1891656"/>
                  </a:cubicBezTo>
                  <a:cubicBezTo>
                    <a:pt x="2909585" y="2385877"/>
                    <a:pt x="2381519" y="2920356"/>
                    <a:pt x="2051319" y="3446136"/>
                  </a:cubicBezTo>
                  <a:cubicBezTo>
                    <a:pt x="1721119" y="3971916"/>
                    <a:pt x="877331" y="4076373"/>
                    <a:pt x="431688" y="3616379"/>
                  </a:cubicBezTo>
                  <a:cubicBezTo>
                    <a:pt x="-13955" y="3156385"/>
                    <a:pt x="-185088" y="2548119"/>
                    <a:pt x="261254" y="1996749"/>
                  </a:cubicBezTo>
                  <a:lnTo>
                    <a:pt x="1520014" y="442268"/>
                  </a:lnTo>
                  <a:cubicBezTo>
                    <a:pt x="1958609" y="-99323"/>
                    <a:pt x="2645425" y="-128216"/>
                    <a:pt x="3139709" y="272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3018171" y="451813"/>
              <a:ext cx="6181043" cy="5954359"/>
            </a:xfrm>
            <a:custGeom>
              <a:rect b="b" l="l" r="r" t="t"/>
              <a:pathLst>
                <a:path extrusionOk="0" h="5954359" w="6181043">
                  <a:moveTo>
                    <a:pt x="5026581" y="713348"/>
                  </a:moveTo>
                  <a:cubicBezTo>
                    <a:pt x="3799760" y="-410157"/>
                    <a:pt x="2052113" y="-163587"/>
                    <a:pt x="803386" y="1151117"/>
                  </a:cubicBezTo>
                  <a:cubicBezTo>
                    <a:pt x="-445341" y="2465821"/>
                    <a:pt x="-194961" y="4522967"/>
                    <a:pt x="1253220" y="5373042"/>
                  </a:cubicBezTo>
                  <a:cubicBezTo>
                    <a:pt x="2701401" y="6223117"/>
                    <a:pt x="4298173" y="6192954"/>
                    <a:pt x="5476351" y="4935209"/>
                  </a:cubicBezTo>
                  <a:cubicBezTo>
                    <a:pt x="6654530" y="3677465"/>
                    <a:pt x="6253337" y="1836854"/>
                    <a:pt x="5026581" y="7133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12700" y="79502"/>
              <a:ext cx="1132669" cy="2211705"/>
            </a:xfrm>
            <a:custGeom>
              <a:rect b="b" l="l" r="r" t="t"/>
              <a:pathLst>
                <a:path extrusionOk="0" h="2211705" w="1132669">
                  <a:moveTo>
                    <a:pt x="845566" y="383667"/>
                  </a:moveTo>
                  <a:cubicBezTo>
                    <a:pt x="612775" y="181674"/>
                    <a:pt x="308356" y="33465"/>
                    <a:pt x="0" y="0"/>
                  </a:cubicBezTo>
                  <a:lnTo>
                    <a:pt x="0" y="2211705"/>
                  </a:lnTo>
                  <a:cubicBezTo>
                    <a:pt x="228219" y="2192655"/>
                    <a:pt x="460756" y="2117789"/>
                    <a:pt x="673545" y="2001139"/>
                  </a:cubicBezTo>
                  <a:cubicBezTo>
                    <a:pt x="1218121" y="1702626"/>
                    <a:pt x="1281811" y="762254"/>
                    <a:pt x="845566" y="3836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2761319" y="165378"/>
              <a:ext cx="1851377" cy="1857489"/>
            </a:xfrm>
            <a:custGeom>
              <a:rect b="b" l="l" r="r" t="t"/>
              <a:pathLst>
                <a:path extrusionOk="0" h="1857489" w="1851377">
                  <a:moveTo>
                    <a:pt x="97958" y="1337857"/>
                  </a:moveTo>
                  <a:cubicBezTo>
                    <a:pt x="327892" y="1813154"/>
                    <a:pt x="864086" y="1982128"/>
                    <a:pt x="1318301" y="1762354"/>
                  </a:cubicBezTo>
                  <a:cubicBezTo>
                    <a:pt x="1772517" y="1542581"/>
                    <a:pt x="2001879" y="934251"/>
                    <a:pt x="1742735" y="542012"/>
                  </a:cubicBezTo>
                  <a:cubicBezTo>
                    <a:pt x="1483592" y="149772"/>
                    <a:pt x="988355" y="-186016"/>
                    <a:pt x="522392" y="117514"/>
                  </a:cubicBezTo>
                  <a:cubicBezTo>
                    <a:pt x="56429" y="421044"/>
                    <a:pt x="-132039" y="862623"/>
                    <a:pt x="97958" y="13378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2912568" y="190"/>
              <a:ext cx="385836" cy="296343"/>
            </a:xfrm>
            <a:custGeom>
              <a:rect b="b" l="l" r="r" t="t"/>
              <a:pathLst>
                <a:path extrusionOk="0" h="296343" w="385836">
                  <a:moveTo>
                    <a:pt x="20433" y="188151"/>
                  </a:moveTo>
                  <a:cubicBezTo>
                    <a:pt x="68375" y="287147"/>
                    <a:pt x="180072" y="322326"/>
                    <a:pt x="274750" y="276479"/>
                  </a:cubicBezTo>
                  <a:cubicBezTo>
                    <a:pt x="369428" y="230632"/>
                    <a:pt x="417180" y="103950"/>
                    <a:pt x="363205" y="22479"/>
                  </a:cubicBezTo>
                  <a:cubicBezTo>
                    <a:pt x="358189" y="14859"/>
                    <a:pt x="352728" y="7302"/>
                    <a:pt x="346886" y="0"/>
                  </a:cubicBezTo>
                  <a:lnTo>
                    <a:pt x="36625" y="0"/>
                  </a:lnTo>
                  <a:cubicBezTo>
                    <a:pt x="-4269" y="54420"/>
                    <a:pt x="-12714" y="119571"/>
                    <a:pt x="20433" y="1881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516378" y="1275650"/>
              <a:ext cx="1262959" cy="1267225"/>
            </a:xfrm>
            <a:custGeom>
              <a:rect b="b" l="l" r="r" t="t"/>
              <a:pathLst>
                <a:path extrusionOk="0" h="1267225" w="1262959">
                  <a:moveTo>
                    <a:pt x="1031942" y="1122109"/>
                  </a:moveTo>
                  <a:cubicBezTo>
                    <a:pt x="748033" y="1351979"/>
                    <a:pt x="362461" y="1299909"/>
                    <a:pt x="142942" y="1028447"/>
                  </a:cubicBezTo>
                  <a:cubicBezTo>
                    <a:pt x="-76578" y="756984"/>
                    <a:pt x="-41526" y="308420"/>
                    <a:pt x="236160" y="139447"/>
                  </a:cubicBezTo>
                  <a:cubicBezTo>
                    <a:pt x="513846" y="-29527"/>
                    <a:pt x="922976" y="-94233"/>
                    <a:pt x="1125160" y="233109"/>
                  </a:cubicBezTo>
                  <a:cubicBezTo>
                    <a:pt x="1327344" y="560451"/>
                    <a:pt x="1315851" y="892239"/>
                    <a:pt x="1031942" y="11221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2708516" y="6044728"/>
              <a:ext cx="1062500" cy="813525"/>
            </a:xfrm>
            <a:custGeom>
              <a:rect b="b" l="l" r="r" t="t"/>
              <a:pathLst>
                <a:path extrusionOk="0" h="813525" w="1062500">
                  <a:moveTo>
                    <a:pt x="906348" y="65178"/>
                  </a:moveTo>
                  <a:cubicBezTo>
                    <a:pt x="729945" y="-96557"/>
                    <a:pt x="379806" y="70702"/>
                    <a:pt x="159080" y="262028"/>
                  </a:cubicBezTo>
                  <a:cubicBezTo>
                    <a:pt x="330" y="399442"/>
                    <a:pt x="-40691" y="627089"/>
                    <a:pt x="40907" y="813525"/>
                  </a:cubicBezTo>
                  <a:lnTo>
                    <a:pt x="1025284" y="813525"/>
                  </a:lnTo>
                  <a:cubicBezTo>
                    <a:pt x="1107326" y="562065"/>
                    <a:pt x="1047572" y="194591"/>
                    <a:pt x="906348" y="651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469633" y="4440872"/>
              <a:ext cx="2073892" cy="1997784"/>
            </a:xfrm>
            <a:custGeom>
              <a:rect b="b" l="l" r="r" t="t"/>
              <a:pathLst>
                <a:path extrusionOk="0" h="1997784" w="2073892">
                  <a:moveTo>
                    <a:pt x="387616" y="1758442"/>
                  </a:moveTo>
                  <a:cubicBezTo>
                    <a:pt x="799223" y="2135378"/>
                    <a:pt x="1385582" y="2052701"/>
                    <a:pt x="1804492" y="1611567"/>
                  </a:cubicBezTo>
                  <a:cubicBezTo>
                    <a:pt x="2223402" y="1170432"/>
                    <a:pt x="2139137" y="480377"/>
                    <a:pt x="1653298" y="195072"/>
                  </a:cubicBezTo>
                  <a:cubicBezTo>
                    <a:pt x="1167460" y="-90234"/>
                    <a:pt x="631710" y="-80010"/>
                    <a:pt x="236423" y="342011"/>
                  </a:cubicBezTo>
                  <a:cubicBezTo>
                    <a:pt x="-158865" y="764032"/>
                    <a:pt x="-24308" y="1381506"/>
                    <a:pt x="387616" y="17584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9789587" y="3368567"/>
              <a:ext cx="785106" cy="756187"/>
            </a:xfrm>
            <a:custGeom>
              <a:rect b="b" l="l" r="r" t="t"/>
              <a:pathLst>
                <a:path extrusionOk="0" h="756187" w="785106">
                  <a:moveTo>
                    <a:pt x="146702" y="665587"/>
                  </a:moveTo>
                  <a:cubicBezTo>
                    <a:pt x="302468" y="808272"/>
                    <a:pt x="524464" y="776967"/>
                    <a:pt x="683023" y="610025"/>
                  </a:cubicBezTo>
                  <a:cubicBezTo>
                    <a:pt x="841582" y="443083"/>
                    <a:pt x="810023" y="181781"/>
                    <a:pt x="625873" y="73831"/>
                  </a:cubicBezTo>
                  <a:cubicBezTo>
                    <a:pt x="441723" y="-34119"/>
                    <a:pt x="239158" y="-30309"/>
                    <a:pt x="89488" y="129393"/>
                  </a:cubicBezTo>
                  <a:cubicBezTo>
                    <a:pt x="-60181" y="289096"/>
                    <a:pt x="-9127" y="522903"/>
                    <a:pt x="146702" y="6655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2108312" y="6248280"/>
              <a:ext cx="257887" cy="248311"/>
            </a:xfrm>
            <a:custGeom>
              <a:rect b="b" l="l" r="r" t="t"/>
              <a:pathLst>
                <a:path extrusionOk="0" h="248311" w="257887">
                  <a:moveTo>
                    <a:pt x="48275" y="218560"/>
                  </a:moveTo>
                  <a:cubicBezTo>
                    <a:pt x="99456" y="265423"/>
                    <a:pt x="172354" y="255136"/>
                    <a:pt x="224424" y="200272"/>
                  </a:cubicBezTo>
                  <a:cubicBezTo>
                    <a:pt x="276494" y="145408"/>
                    <a:pt x="266017" y="59683"/>
                    <a:pt x="205374" y="24250"/>
                  </a:cubicBezTo>
                  <a:cubicBezTo>
                    <a:pt x="144731" y="-11184"/>
                    <a:pt x="78374" y="-9977"/>
                    <a:pt x="29289" y="42474"/>
                  </a:cubicBezTo>
                  <a:cubicBezTo>
                    <a:pt x="-19797" y="94925"/>
                    <a:pt x="-2906" y="171570"/>
                    <a:pt x="48275" y="2185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10283937" y="4153415"/>
              <a:ext cx="257914" cy="248311"/>
            </a:xfrm>
            <a:custGeom>
              <a:rect b="b" l="l" r="r" t="t"/>
              <a:pathLst>
                <a:path extrusionOk="0" h="248311" w="257914">
                  <a:moveTo>
                    <a:pt x="48275" y="218559"/>
                  </a:moveTo>
                  <a:cubicBezTo>
                    <a:pt x="99456" y="265422"/>
                    <a:pt x="172290" y="255136"/>
                    <a:pt x="224424" y="200271"/>
                  </a:cubicBezTo>
                  <a:cubicBezTo>
                    <a:pt x="276557" y="145407"/>
                    <a:pt x="266017" y="59682"/>
                    <a:pt x="205374" y="24250"/>
                  </a:cubicBezTo>
                  <a:cubicBezTo>
                    <a:pt x="144732" y="-11184"/>
                    <a:pt x="78374" y="-9977"/>
                    <a:pt x="29288" y="42474"/>
                  </a:cubicBezTo>
                  <a:cubicBezTo>
                    <a:pt x="-19797" y="94925"/>
                    <a:pt x="-2906" y="171696"/>
                    <a:pt x="48275" y="2185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2326364" y="6045915"/>
              <a:ext cx="128851" cy="124142"/>
            </a:xfrm>
            <a:custGeom>
              <a:rect b="b" l="l" r="r" t="t"/>
              <a:pathLst>
                <a:path extrusionOk="0" h="124142" w="128851">
                  <a:moveTo>
                    <a:pt x="24024" y="109267"/>
                  </a:moveTo>
                  <a:cubicBezTo>
                    <a:pt x="49424" y="132698"/>
                    <a:pt x="86064" y="127555"/>
                    <a:pt x="112099" y="100123"/>
                  </a:cubicBezTo>
                  <a:cubicBezTo>
                    <a:pt x="138134" y="72691"/>
                    <a:pt x="132927" y="29828"/>
                    <a:pt x="102701" y="12112"/>
                  </a:cubicBezTo>
                  <a:cubicBezTo>
                    <a:pt x="72475" y="-5605"/>
                    <a:pt x="39201" y="-4970"/>
                    <a:pt x="14690" y="21256"/>
                  </a:cubicBezTo>
                  <a:cubicBezTo>
                    <a:pt x="-9821" y="47481"/>
                    <a:pt x="-1566" y="85835"/>
                    <a:pt x="24024" y="1092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8809147" y="354228"/>
              <a:ext cx="785106" cy="756208"/>
            </a:xfrm>
            <a:custGeom>
              <a:rect b="b" l="l" r="r" t="t"/>
              <a:pathLst>
                <a:path extrusionOk="0" h="756208" w="785106">
                  <a:moveTo>
                    <a:pt x="146702" y="665582"/>
                  </a:moveTo>
                  <a:cubicBezTo>
                    <a:pt x="302531" y="808330"/>
                    <a:pt x="524463" y="776961"/>
                    <a:pt x="683022" y="610019"/>
                  </a:cubicBezTo>
                  <a:cubicBezTo>
                    <a:pt x="841583" y="443078"/>
                    <a:pt x="810022" y="181775"/>
                    <a:pt x="625872" y="73825"/>
                  </a:cubicBezTo>
                  <a:cubicBezTo>
                    <a:pt x="441722" y="-34125"/>
                    <a:pt x="239158" y="-30315"/>
                    <a:pt x="89488" y="129451"/>
                  </a:cubicBezTo>
                  <a:cubicBezTo>
                    <a:pt x="-60181" y="289217"/>
                    <a:pt x="-9128" y="522897"/>
                    <a:pt x="146702" y="6655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8681831" y="5495170"/>
              <a:ext cx="257914" cy="248311"/>
            </a:xfrm>
            <a:custGeom>
              <a:rect b="b" l="l" r="r" t="t"/>
              <a:pathLst>
                <a:path extrusionOk="0" h="248311" w="257914">
                  <a:moveTo>
                    <a:pt x="48275" y="218559"/>
                  </a:moveTo>
                  <a:cubicBezTo>
                    <a:pt x="99456" y="265422"/>
                    <a:pt x="172290" y="255136"/>
                    <a:pt x="224424" y="200271"/>
                  </a:cubicBezTo>
                  <a:cubicBezTo>
                    <a:pt x="276558" y="145408"/>
                    <a:pt x="266017" y="59683"/>
                    <a:pt x="205374" y="24250"/>
                  </a:cubicBezTo>
                  <a:cubicBezTo>
                    <a:pt x="144732" y="-11184"/>
                    <a:pt x="78374" y="-9977"/>
                    <a:pt x="29288" y="42474"/>
                  </a:cubicBezTo>
                  <a:cubicBezTo>
                    <a:pt x="-19797" y="94925"/>
                    <a:pt x="-2906" y="171696"/>
                    <a:pt x="48275" y="2185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8851583" y="1132324"/>
              <a:ext cx="248377" cy="257352"/>
            </a:xfrm>
            <a:custGeom>
              <a:rect b="b" l="l" r="r" t="t"/>
              <a:pathLst>
                <a:path extrusionOk="0" h="257352" w="248377">
                  <a:moveTo>
                    <a:pt x="15937" y="70746"/>
                  </a:moveTo>
                  <a:cubicBezTo>
                    <a:pt x="-19242" y="130563"/>
                    <a:pt x="5968" y="199715"/>
                    <a:pt x="70420" y="239212"/>
                  </a:cubicBezTo>
                  <a:cubicBezTo>
                    <a:pt x="134872" y="278709"/>
                    <a:pt x="216470" y="250705"/>
                    <a:pt x="238695" y="184284"/>
                  </a:cubicBezTo>
                  <a:cubicBezTo>
                    <a:pt x="260920" y="117863"/>
                    <a:pt x="245744" y="52966"/>
                    <a:pt x="184212" y="15819"/>
                  </a:cubicBezTo>
                  <a:cubicBezTo>
                    <a:pt x="122681" y="-21329"/>
                    <a:pt x="51116" y="10993"/>
                    <a:pt x="15937" y="707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9788952" y="1717573"/>
              <a:ext cx="785106" cy="756220"/>
            </a:xfrm>
            <a:custGeom>
              <a:rect b="b" l="l" r="r" t="t"/>
              <a:pathLst>
                <a:path extrusionOk="0" h="756220" w="785106">
                  <a:moveTo>
                    <a:pt x="146702" y="665645"/>
                  </a:moveTo>
                  <a:cubicBezTo>
                    <a:pt x="302467" y="808330"/>
                    <a:pt x="524464" y="776961"/>
                    <a:pt x="683023" y="610019"/>
                  </a:cubicBezTo>
                  <a:cubicBezTo>
                    <a:pt x="841582" y="443078"/>
                    <a:pt x="810023" y="181775"/>
                    <a:pt x="625873" y="73825"/>
                  </a:cubicBezTo>
                  <a:cubicBezTo>
                    <a:pt x="441723" y="-34125"/>
                    <a:pt x="239158" y="-30315"/>
                    <a:pt x="89488" y="129451"/>
                  </a:cubicBezTo>
                  <a:cubicBezTo>
                    <a:pt x="-60181" y="289217"/>
                    <a:pt x="-9127" y="522897"/>
                    <a:pt x="146702" y="6656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0280934" y="0"/>
              <a:ext cx="1898365" cy="1929701"/>
            </a:xfrm>
            <a:custGeom>
              <a:rect b="b" l="l" r="r" t="t"/>
              <a:pathLst>
                <a:path extrusionOk="0" h="1929701" w="1898365">
                  <a:moveTo>
                    <a:pt x="1898365" y="0"/>
                  </a:moveTo>
                  <a:lnTo>
                    <a:pt x="617888" y="0"/>
                  </a:lnTo>
                  <a:cubicBezTo>
                    <a:pt x="488030" y="176467"/>
                    <a:pt x="358173" y="346012"/>
                    <a:pt x="216759" y="485712"/>
                  </a:cubicBezTo>
                  <a:cubicBezTo>
                    <a:pt x="-119157" y="817690"/>
                    <a:pt x="-56291" y="1402207"/>
                    <a:pt x="347441" y="1729169"/>
                  </a:cubicBezTo>
                  <a:cubicBezTo>
                    <a:pt x="751174" y="2056130"/>
                    <a:pt x="1296068" y="1962531"/>
                    <a:pt x="1590898" y="1598486"/>
                  </a:cubicBezTo>
                  <a:cubicBezTo>
                    <a:pt x="1683862" y="1483741"/>
                    <a:pt x="1789463" y="1365631"/>
                    <a:pt x="1898365" y="12441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9903705" y="5110054"/>
              <a:ext cx="2275912" cy="1747945"/>
            </a:xfrm>
            <a:custGeom>
              <a:rect b="b" l="l" r="r" t="t"/>
              <a:pathLst>
                <a:path extrusionOk="0" h="1747945" w="2275912">
                  <a:moveTo>
                    <a:pt x="2275595" y="249854"/>
                  </a:moveTo>
                  <a:cubicBezTo>
                    <a:pt x="1605797" y="-125558"/>
                    <a:pt x="873959" y="-100349"/>
                    <a:pt x="331161" y="479089"/>
                  </a:cubicBezTo>
                  <a:cubicBezTo>
                    <a:pt x="-11739" y="845293"/>
                    <a:pt x="-70032" y="1316654"/>
                    <a:pt x="72462" y="1747946"/>
                  </a:cubicBezTo>
                  <a:lnTo>
                    <a:pt x="2275912" y="17479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56070" y="2326844"/>
              <a:ext cx="380528" cy="362923"/>
            </a:xfrm>
            <a:custGeom>
              <a:rect b="b" l="l" r="r" t="t"/>
              <a:pathLst>
                <a:path extrusionOk="0" h="362923" w="380528">
                  <a:moveTo>
                    <a:pt x="305765" y="327900"/>
                  </a:moveTo>
                  <a:cubicBezTo>
                    <a:pt x="216865" y="376541"/>
                    <a:pt x="107010" y="380795"/>
                    <a:pt x="41795" y="300277"/>
                  </a:cubicBezTo>
                  <a:cubicBezTo>
                    <a:pt x="-23407" y="219702"/>
                    <a:pt x="-10955" y="101528"/>
                    <a:pt x="69608" y="36307"/>
                  </a:cubicBezTo>
                  <a:cubicBezTo>
                    <a:pt x="150190" y="-28971"/>
                    <a:pt x="262331" y="2081"/>
                    <a:pt x="333578" y="63930"/>
                  </a:cubicBezTo>
                  <a:cubicBezTo>
                    <a:pt x="404825" y="125779"/>
                    <a:pt x="394538" y="279259"/>
                    <a:pt x="305765" y="327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4"/>
          <p:cNvSpPr txBox="1"/>
          <p:nvPr>
            <p:ph idx="1" type="body"/>
          </p:nvPr>
        </p:nvSpPr>
        <p:spPr>
          <a:xfrm>
            <a:off x="2750325" y="2161800"/>
            <a:ext cx="3643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6" name="Google Shape;176;p14"/>
          <p:cNvSpPr txBox="1"/>
          <p:nvPr/>
        </p:nvSpPr>
        <p:spPr>
          <a:xfrm>
            <a:off x="2279732" y="359940"/>
            <a:ext cx="9300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“</a:t>
            </a:r>
            <a:endParaRPr sz="9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7" name="Google Shape;177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>
            <p:ph type="ctrTitle"/>
          </p:nvPr>
        </p:nvSpPr>
        <p:spPr>
          <a:xfrm>
            <a:off x="792300" y="1449700"/>
            <a:ext cx="7559400" cy="169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00"/>
                </a:solidFill>
              </a:rPr>
              <a:t>Convolutional neural networks for image classification</a:t>
            </a:r>
            <a:endParaRPr b="1" sz="4100">
              <a:solidFill>
                <a:srgbClr val="000000"/>
              </a:solidFill>
            </a:endParaRPr>
          </a:p>
        </p:txBody>
      </p:sp>
      <p:sp>
        <p:nvSpPr>
          <p:cNvPr id="183" name="Google Shape;183;p15"/>
          <p:cNvSpPr txBox="1"/>
          <p:nvPr>
            <p:ph idx="1" type="subTitle"/>
          </p:nvPr>
        </p:nvSpPr>
        <p:spPr>
          <a:xfrm>
            <a:off x="1858700" y="33369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By </a:t>
            </a:r>
            <a:r>
              <a:rPr lang="en">
                <a:solidFill>
                  <a:srgbClr val="000000"/>
                </a:solidFill>
              </a:rPr>
              <a:t>Johnny Rivera, Jimmy Ngo, Andres Colon, &amp; Tyler Solarz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89" name="Google Shape;189;p16"/>
          <p:cNvSpPr txBox="1"/>
          <p:nvPr>
            <p:ph idx="1" type="body"/>
          </p:nvPr>
        </p:nvSpPr>
        <p:spPr>
          <a:xfrm>
            <a:off x="611400" y="1543450"/>
            <a:ext cx="5889900" cy="26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Introduction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About our project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Purpose of it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Why we choose it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code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Performance Benchmark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Demonstration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Conclusion</a:t>
            </a:r>
            <a:endParaRPr sz="1800"/>
          </a:p>
        </p:txBody>
      </p:sp>
      <p:pic>
        <p:nvPicPr>
          <p:cNvPr id="190" name="Google Shape;1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025" y="1466538"/>
            <a:ext cx="4606325" cy="221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96" name="Google Shape;196;p17"/>
          <p:cNvSpPr txBox="1"/>
          <p:nvPr>
            <p:ph idx="1" type="body"/>
          </p:nvPr>
        </p:nvSpPr>
        <p:spPr>
          <a:xfrm>
            <a:off x="461550" y="1379850"/>
            <a:ext cx="5889900" cy="30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CNN(convolution neural network) is a type of deep learning that uses processing of specific data in order to reach a desired output, in most cases classification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code a CNN that can process an image and then determine the speed and accuracy 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 sz="1800"/>
              <a:t>We will compare the performance of running a CNN on</a:t>
            </a:r>
            <a:r>
              <a:rPr lang="en" sz="1800"/>
              <a:t> a</a:t>
            </a:r>
            <a:r>
              <a:rPr lang="en" sz="1800"/>
              <a:t> PYNQ-Z1 board and a standard laptop/desktop CPU, then determine which is most optimal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>
            <p:ph type="title"/>
          </p:nvPr>
        </p:nvSpPr>
        <p:spPr>
          <a:xfrm>
            <a:off x="819150" y="845600"/>
            <a:ext cx="7505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</a:t>
            </a:r>
            <a:endParaRPr/>
          </a:p>
        </p:txBody>
      </p:sp>
      <p:sp>
        <p:nvSpPr>
          <p:cNvPr id="202" name="Google Shape;202;p18"/>
          <p:cNvSpPr txBox="1"/>
          <p:nvPr>
            <p:ph idx="1" type="body"/>
          </p:nvPr>
        </p:nvSpPr>
        <p:spPr>
          <a:xfrm>
            <a:off x="428650" y="1536775"/>
            <a:ext cx="4261200" cy="23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Machine Learning a very interesting topic, and a CNN is a good starting point to learn about the concept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CNN is commonly used in visual classification and a recognized example of this is Google Lens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3" name="Google Shape;2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650" y="1673238"/>
            <a:ext cx="3489777" cy="261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The Code</a:t>
            </a:r>
            <a:r>
              <a:rPr lang="en" sz="2700">
                <a:solidFill>
                  <a:srgbClr val="CC0000"/>
                </a:solidFill>
              </a:rPr>
              <a:t> </a:t>
            </a:r>
            <a:endParaRPr sz="2700">
              <a:solidFill>
                <a:srgbClr val="CC0000"/>
              </a:solidFill>
            </a:endParaRPr>
          </a:p>
        </p:txBody>
      </p:sp>
      <p:sp>
        <p:nvSpPr>
          <p:cNvPr id="209" name="Google Shape;209;p19"/>
          <p:cNvSpPr txBox="1"/>
          <p:nvPr>
            <p:ph idx="1" type="body"/>
          </p:nvPr>
        </p:nvSpPr>
        <p:spPr>
          <a:xfrm>
            <a:off x="426975" y="1330650"/>
            <a:ext cx="4577100" cy="23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</a:t>
            </a:r>
            <a:r>
              <a:rPr lang="en" sz="1800"/>
              <a:t> program uses Python to train and run a CNN to recognize objects from an image and is based on the CIFAR-10 dataset</a:t>
            </a:r>
            <a:endParaRPr sz="1800"/>
          </a:p>
        </p:txBody>
      </p:sp>
      <p:pic>
        <p:nvPicPr>
          <p:cNvPr id="210" name="Google Shape;2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200" y="669750"/>
            <a:ext cx="3326151" cy="29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975" y="2585076"/>
            <a:ext cx="5528674" cy="17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/>
          <p:nvPr>
            <p:ph type="title"/>
          </p:nvPr>
        </p:nvSpPr>
        <p:spPr>
          <a:xfrm>
            <a:off x="750775" y="599500"/>
            <a:ext cx="61947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217" name="Google Shape;217;p20"/>
          <p:cNvSpPr txBox="1"/>
          <p:nvPr>
            <p:ph idx="1" type="body"/>
          </p:nvPr>
        </p:nvSpPr>
        <p:spPr>
          <a:xfrm>
            <a:off x="311713" y="1225000"/>
            <a:ext cx="8069400" cy="11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Comparing the purely software based CNN, and using the PYNQ-Z1 board to run a similar model on FPGA. </a:t>
            </a:r>
            <a:endParaRPr sz="1800"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Table below shows benchmark comparison</a:t>
            </a:r>
            <a:endParaRPr sz="1800"/>
          </a:p>
        </p:txBody>
      </p:sp>
      <p:graphicFrame>
        <p:nvGraphicFramePr>
          <p:cNvPr id="218" name="Google Shape;218;p20"/>
          <p:cNvGraphicFramePr/>
          <p:nvPr/>
        </p:nvGraphicFramePr>
        <p:xfrm>
          <a:off x="750775" y="256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{58C2001D-F5E5-4C60-B90B-75B4DED557A0}</a:tableStyleId>
              </a:tblPr>
              <a:tblGrid>
                <a:gridCol w="1515025"/>
                <a:gridCol w="1591875"/>
                <a:gridCol w="1476600"/>
                <a:gridCol w="1745750"/>
                <a:gridCol w="1313175"/>
              </a:tblGrid>
              <a:tr h="35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Implementation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Clock Rate (GHz)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Max Power (W)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Images per Second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Accuracy (%)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Ryzen 7 3800X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3.893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200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3.01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75.35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Intel i7-8550U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1.494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15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0.93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72.31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PYNQ-Z1 ARM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0.650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2.5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0.63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n/a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PYNQ-Z1 FPGA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0.525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2.5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632.11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79.22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/>
          <p:nvPr>
            <p:ph idx="4294967295" type="body"/>
          </p:nvPr>
        </p:nvSpPr>
        <p:spPr>
          <a:xfrm>
            <a:off x="1557350" y="2038675"/>
            <a:ext cx="6585300" cy="13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100">
                <a:solidFill>
                  <a:srgbClr val="FFFFFF"/>
                </a:solidFill>
              </a:rPr>
              <a:t>Demonstration of</a:t>
            </a:r>
            <a:r>
              <a:rPr lang="en" sz="5100">
                <a:solidFill>
                  <a:srgbClr val="FFFFFF"/>
                </a:solidFill>
              </a:rPr>
              <a:t> Code</a:t>
            </a:r>
            <a:endParaRPr sz="5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9" name="Google Shape;229;p22"/>
          <p:cNvSpPr txBox="1"/>
          <p:nvPr/>
        </p:nvSpPr>
        <p:spPr>
          <a:xfrm>
            <a:off x="611350" y="1375100"/>
            <a:ext cx="73128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Things learned from this project; PYNQ-Z1 uses and advantages, what is a CNN and how to use it, and some python code.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Convolutional Neural Networks are a vast area of deep learning that has numerous applications in the real world, such as image recognition, video analysis, anomaly detection, etc.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This project was an example of image recognition, a vastly improving system, that can be used to classify almost any image.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/>
        </p:nvSpPr>
        <p:spPr>
          <a:xfrm>
            <a:off x="2762725" y="1785600"/>
            <a:ext cx="3593700" cy="17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Thank You, </a:t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Any Questions ?</a:t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