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gradFill>
          <a:gsLst>
            <a:gs pos="0">
              <a:srgbClr val="FA65C5"/>
            </a:gs>
            <a:gs pos="67000">
              <a:srgbClr val="EA6797"/>
            </a:gs>
            <a:gs pos="100000">
              <a:srgbClr val="D96868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A65C5"/>
            </a:gs>
            <a:gs pos="55000">
              <a:srgbClr val="EA6797"/>
            </a:gs>
            <a:gs pos="100000">
              <a:srgbClr val="FF5FE4"/>
            </a:gs>
          </a:gsLst>
          <a:lin ang="8100019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2175" y="2340200"/>
            <a:ext cx="2178300" cy="6525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4920000" dist="390525">
              <a:srgbClr val="000000">
                <a:alpha val="5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Megabytes</a:t>
            </a:r>
            <a:endParaRPr b="1"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7685650" y="2340200"/>
            <a:ext cx="936900" cy="3261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4920000" dist="390525">
              <a:srgbClr val="000000">
                <a:alpha val="5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Kilo</a:t>
            </a:r>
            <a:r>
              <a:rPr b="1" lang="en" sz="1300"/>
              <a:t>bytes</a:t>
            </a:r>
            <a:endParaRPr b="1" sz="1300"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-150" y="1643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H.264 Video Compression with PYNQ-Z1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-150" y="749225"/>
            <a:ext cx="9144000" cy="7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Christine Duong, Michael Hicks, Edward Hwang, Cory Kim, Jaemin Kim, Ryan Toeung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Mohamed El-Hadedy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{mhicks, chd, ethwang, coryk, jaeminkim, rktoeung, mealy}@cpp.edu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475" y="2340200"/>
            <a:ext cx="2592750" cy="259275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4920000" dist="390525">
              <a:srgbClr val="000000">
                <a:alpha val="55000"/>
              </a:srgbClr>
            </a:outerShdw>
          </a:effectLst>
        </p:spPr>
      </p:pic>
      <p:sp>
        <p:nvSpPr>
          <p:cNvPr id="59" name="Google Shape;59;p13"/>
          <p:cNvSpPr/>
          <p:nvPr/>
        </p:nvSpPr>
        <p:spPr>
          <a:xfrm flipH="1" rot="10800000">
            <a:off x="681806" y="2829400"/>
            <a:ext cx="2416500" cy="1253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63AA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4920000" dist="390525">
              <a:srgbClr val="000000">
                <a:alpha val="5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5400000">
            <a:off x="6625450" y="2086575"/>
            <a:ext cx="1275600" cy="242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63AA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4920000" dist="390525">
              <a:srgbClr val="000000">
                <a:alpha val="5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125" y="1575188"/>
            <a:ext cx="1192950" cy="11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3679650" y="1879900"/>
            <a:ext cx="3228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Compression Performance Testing with the PYNQ-Z1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