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0944f63f_4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0944f63f_4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440701c9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440701c9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500fc2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500fc2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e05b2c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e05b2c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0944f63f_4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0944f63f_4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40701c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40701c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f78493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f78493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0944f63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0944f63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vcodex.com/an-overview-of-h264-advanced-video-coding/" TargetMode="External"/><Relationship Id="rId4" Type="http://schemas.openxmlformats.org/officeDocument/2006/relationships/hyperlink" Target="https://www.sciencedirect.com/science/article/pii/S1319157818301101" TargetMode="External"/><Relationship Id="rId10" Type="http://schemas.openxmlformats.org/officeDocument/2006/relationships/hyperlink" Target="https://pdfs.semanticscholar.org/974d/c6916ae89eb01e1d4984978e2fe091657308.pdf" TargetMode="External"/><Relationship Id="rId9" Type="http://schemas.openxmlformats.org/officeDocument/2006/relationships/hyperlink" Target="http://citeseerx.ist.psu.edu/viewdoc/download?doi=10.1.1.19.9782&amp;rep=rep1&amp;type=pdf" TargetMode="External"/><Relationship Id="rId5" Type="http://schemas.openxmlformats.org/officeDocument/2006/relationships/hyperlink" Target="https://link.springer.com/chapter/10.1007%2F978-81-8489-989-4_51" TargetMode="External"/><Relationship Id="rId6" Type="http://schemas.openxmlformats.org/officeDocument/2006/relationships/hyperlink" Target="https://link.springer.com/article/10.1007/s11554-018-0792-x" TargetMode="External"/><Relationship Id="rId7" Type="http://schemas.openxmlformats.org/officeDocument/2006/relationships/hyperlink" Target="https://www.xilinx.com/products/intellectual-property/nav-audio-video-and-image-processing/nav-compression.html" TargetMode="External"/><Relationship Id="rId8" Type="http://schemas.openxmlformats.org/officeDocument/2006/relationships/hyperlink" Target="https://www.sciencedirect.com/topics/physics-and-astronomy/discrete-cosine-trans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H.264 Video Compression with PYNQ-Z1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Pleb: Christine Duong, Michael Hicks, Edward Hwang, Cory Kim, Jaemin Kim, Ryan Toeung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18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Introduction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Goals for the project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Equipment used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Video Compression Tests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Results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Status and Future Work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Video compression is used decrease a file by removing </a:t>
            </a:r>
            <a:r>
              <a:rPr lang="en" sz="1200"/>
              <a:t>repetitive frames and compressing data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H.264 was chosen algorithm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industry standard that aimed to attain higher quality video at a lower bit rate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block-oriented motion-compensation-based video compression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Focus on testing performance metrics on hardware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80000" y="1499475"/>
            <a:ext cx="818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evaluate the performance of the H.264 codec on an FPGA, specifically the PYNQ-Z1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 both video compression and decompression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Understand the differences of on-board (ARM) performance vs. FPGA overlay architecture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evaluate the performance differences of a PYNQ-Z1 vs. a Raspberry Pi 3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Equipment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80000" y="1499475"/>
            <a:ext cx="818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PYNQ-Z1 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Utilize the 650MHz dual-core Cortex-A9 ARM processor with the onboard Linux.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Open H.264 compression algorithm from Cisco.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Standard Windows 10 (Personal Computer)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Virtualbox</a:t>
            </a:r>
            <a:r>
              <a:rPr lang="en" sz="1200"/>
              <a:t> - </a:t>
            </a:r>
            <a:r>
              <a:rPr lang="en" sz="1200"/>
              <a:t>Virtual</a:t>
            </a:r>
            <a:r>
              <a:rPr lang="en" sz="1200"/>
              <a:t> Machine (Didn’t work)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PuTTY was installed and used to access the linux from Windows 10 to the onboard PYNQ Linux system.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72575" y="503450"/>
            <a:ext cx="414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Compression Tests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80000" y="1499475"/>
            <a:ext cx="818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Testing .yuv files and compressing them to .264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Focused on: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Time taken to encode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Frames encoded per second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Output file size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87900" y="510525"/>
            <a:ext cx="747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Results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5"/>
            <a:ext cx="818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	Old File Size = 43.5 MB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					New File Size = 656 KB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					</a:t>
            </a:r>
            <a:endParaRPr sz="12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75" y="1489825"/>
            <a:ext cx="3044250" cy="6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1" y="1489826"/>
            <a:ext cx="2437950" cy="3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950" y="1489812"/>
            <a:ext cx="2437950" cy="341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and </a:t>
            </a:r>
            <a:r>
              <a:rPr lang="en"/>
              <a:t>Future Work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Currently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Working H.264 video compression algorithm on PYNQ-Z1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Analyzed data &amp; tests from different videos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Future expectations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a Raspberry Pi for performance </a:t>
            </a:r>
            <a:r>
              <a:rPr lang="en" sz="1200"/>
              <a:t>comparison </a:t>
            </a:r>
            <a:r>
              <a:rPr lang="en" sz="1200"/>
              <a:t>against PYNQ - Z1 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 </a:t>
            </a:r>
            <a:r>
              <a:rPr lang="en" sz="1200"/>
              <a:t>performance</a:t>
            </a:r>
            <a:r>
              <a:rPr lang="en" sz="1200"/>
              <a:t> with overlay architecture 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 decoding algorithms and testing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296950"/>
            <a:ext cx="83682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https://www.vcodex.com/an-overview-of-h264-advanced-video-coding/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https://www.sciencedirect.com/science/article/pii/S1319157818301101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https://link.springer.com/chapter/10.1007%2F978-81-8489-989-4_51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https://link.springer.com/article/10.1007/s11554-018-0792-x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https://www.xilinx.com/products/intellectual-property/nav-audio-video-and-image-processing/nav-compression.html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https://www.sciencedirect.com/topics/physics-and-astronomy/discrete-cosine-transform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http://citeseerx.ist.psu.edu/viewdoc/download?doi=10.1.1.19.9782&amp;rep=rep1&amp;type=pdf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https://pdfs.semanticscholar.org/974d/c6916ae89eb01e1d4984978e2fe091657308.pdf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