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302157fc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302157fc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302157fc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302157fc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302157fc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302157fc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302157fc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302157fc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302157f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302157f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slideshare.net/sskrishnajith/snake-game-on-fpga-in-verilog" TargetMode="External"/><Relationship Id="rId4" Type="http://schemas.openxmlformats.org/officeDocument/2006/relationships/hyperlink" Target="https://www.instructables.com/Snake-on-an-FPGA-Verilo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Implementing Snake Game</a:t>
            </a:r>
            <a:endParaRPr/>
          </a:p>
          <a:p>
            <a:pPr indent="0" lvl="0" marL="0" rtl="0" algn="ctr">
              <a:spcBef>
                <a:spcPts val="0"/>
              </a:spcBef>
              <a:spcAft>
                <a:spcPts val="0"/>
              </a:spcAft>
              <a:buNone/>
            </a:pPr>
            <a:r>
              <a:rPr lang="en"/>
              <a:t>On FPGA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Bernard Stein, Isabel Warth, and Michael Kalu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1200"/>
              </a:spcAft>
              <a:buNone/>
            </a:pPr>
            <a:r>
              <a:rPr lang="en" sz="1700"/>
              <a:t>Snake is a popular game with many </a:t>
            </a:r>
            <a:r>
              <a:rPr lang="en" sz="1700"/>
              <a:t>implementations. The player controls a snake on a plane growing as player collect object and avoids obstacles like borders and the snakes tail. Variations include having portals that move the snake from one side to the other like Pac Man. This project covers implementing Snake written in Verilog with aNexys A7-100T FPGA board and a VGA monitor.</a:t>
            </a:r>
            <a:endParaRPr sz="1700"/>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5131894" y="1152475"/>
            <a:ext cx="3400931"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VGA Specifications</a:t>
            </a:r>
            <a:endParaRPr/>
          </a:p>
        </p:txBody>
      </p:sp>
      <p:sp>
        <p:nvSpPr>
          <p:cNvPr id="69" name="Google Shape;69;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	The resolution decided for this project is 640-pixel by 480-pixel as it is a </a:t>
            </a:r>
            <a:r>
              <a:rPr lang="en" sz="1700"/>
              <a:t>manageable</a:t>
            </a:r>
            <a:r>
              <a:rPr lang="en" sz="1700"/>
              <a:t> size and an </a:t>
            </a:r>
            <a:r>
              <a:rPr lang="en" sz="1700"/>
              <a:t>achievable</a:t>
            </a:r>
            <a:r>
              <a:rPr lang="en" sz="1700"/>
              <a:t> clock speed. Although 25.175 Mhz is specified, in our finding we found that 25 Mhz is close enough without causing problems and it is easier to generate. A clock divider on the </a:t>
            </a:r>
            <a:r>
              <a:rPr lang="en" sz="1700"/>
              <a:t>100 Mhz</a:t>
            </a:r>
            <a:r>
              <a:rPr lang="en" sz="1700"/>
              <a:t> system clock achieves the required frequency without the use of PLL or MMCM.</a:t>
            </a:r>
            <a:endParaRPr sz="1700"/>
          </a:p>
        </p:txBody>
      </p:sp>
      <p:sp>
        <p:nvSpPr>
          <p:cNvPr id="70" name="Google Shape;70;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1" name="Google Shape;71;p15"/>
          <p:cNvPicPr preferRelativeResize="0"/>
          <p:nvPr/>
        </p:nvPicPr>
        <p:blipFill>
          <a:blip r:embed="rId3">
            <a:alphaModFix/>
          </a:blip>
          <a:stretch>
            <a:fillRect/>
          </a:stretch>
        </p:blipFill>
        <p:spPr>
          <a:xfrm>
            <a:off x="4832400" y="1412114"/>
            <a:ext cx="3999900" cy="2897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Loop and Object Creation</a:t>
            </a:r>
            <a:endParaRPr/>
          </a:p>
        </p:txBody>
      </p:sp>
      <p:sp>
        <p:nvSpPr>
          <p:cNvPr id="77" name="Google Shape;77;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8" name="Google Shape;78;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439975" y="1017725"/>
            <a:ext cx="3743325" cy="3943350"/>
          </a:xfrm>
          <a:prstGeom prst="rect">
            <a:avLst/>
          </a:prstGeom>
          <a:noFill/>
          <a:ln>
            <a:noFill/>
          </a:ln>
        </p:spPr>
      </p:pic>
      <p:pic>
        <p:nvPicPr>
          <p:cNvPr id="80" name="Google Shape;80;p16"/>
          <p:cNvPicPr preferRelativeResize="0"/>
          <p:nvPr/>
        </p:nvPicPr>
        <p:blipFill>
          <a:blip r:embed="rId4">
            <a:alphaModFix/>
          </a:blip>
          <a:stretch>
            <a:fillRect/>
          </a:stretch>
        </p:blipFill>
        <p:spPr>
          <a:xfrm>
            <a:off x="4403175" y="1808163"/>
            <a:ext cx="4429125" cy="2105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1484737" y="1152475"/>
            <a:ext cx="6174525" cy="3705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Snake Game on FPGA in Verilog:</a:t>
            </a:r>
            <a:r>
              <a:rPr lang="en" sz="1500"/>
              <a:t> </a:t>
            </a:r>
            <a:r>
              <a:rPr lang="en" sz="1500" u="sng">
                <a:solidFill>
                  <a:schemeClr val="hlink"/>
                </a:solidFill>
                <a:hlinkClick r:id="rId3"/>
              </a:rPr>
              <a:t>www.slideshare.net/sskrishnajith/snake-game-on-fpga-in-verilog</a:t>
            </a:r>
            <a:endParaRPr sz="1500"/>
          </a:p>
          <a:p>
            <a:pPr indent="0" lvl="0" marL="0" rtl="0" algn="l">
              <a:spcBef>
                <a:spcPts val="1200"/>
              </a:spcBef>
              <a:spcAft>
                <a:spcPts val="1200"/>
              </a:spcAft>
              <a:buNone/>
            </a:pPr>
            <a:r>
              <a:rPr lang="en" sz="1500"/>
              <a:t>"Snake" on an FPGA: </a:t>
            </a:r>
            <a:r>
              <a:rPr lang="en" sz="1500" u="sng">
                <a:solidFill>
                  <a:schemeClr val="hlink"/>
                </a:solidFill>
                <a:hlinkClick r:id="rId4"/>
              </a:rPr>
              <a:t>www.instructables.com/Snake-on-an-FPGA-Verilog/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