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6ba39f8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a6ba39f8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a6ba39f8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a6ba39f8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a7feeb4f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a7feeb4f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a7feeb4f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a7feeb4f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a7feeb4f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a7feeb4f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a6ba39f8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a6ba39f8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a6ba39f8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a6ba39f8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a7feeb4f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a7feeb4f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a7feeb4f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a7feeb4f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a6ba39f8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a6ba39f8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6ba39f8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6ba39f8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a6ba39f8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a6ba39f8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a59ded8f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a59ded8f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a6ba39f88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a6ba39f8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a6ba39f8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a6ba39f8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6ba39f8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6ba39f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6ba39f8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a6ba39f8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a7feeb4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a7feeb4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db022f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db022f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a6ba39f8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a6ba39f8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a6ba39f8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a6ba39f8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Reconfigurable-Computing-CalPoly-Pomona/Reconfigurable-BLAST-N" TargetMode="External"/><Relationship Id="rId4" Type="http://schemas.openxmlformats.org/officeDocument/2006/relationships/hyperlink" Target="https://hub.docker.com/r/jelondon/blastn" TargetMode="External"/><Relationship Id="rId5" Type="http://schemas.openxmlformats.org/officeDocument/2006/relationships/hyperlink" Target="https://github.com/Reconfigurable-Computing-CalPoly-Pomona/Reconfigurable-BLAST-N/blob/master/docs/blastn-poster.png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Basic Local Alignment Search Tool for Nucleotides (BLASTn) on </a:t>
            </a:r>
            <a:r>
              <a:rPr lang="en" sz="3600"/>
              <a:t>Reconfigurable</a:t>
            </a:r>
            <a:r>
              <a:rPr lang="en" sz="3600"/>
              <a:t> Hardware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Alden Param, Alex Chan, Hmayak Apetyan, Jacob London, Simon Tutak, and Sivaramakrishnan Prabakar, Mostafa </a:t>
            </a:r>
            <a:r>
              <a:rPr lang="en" sz="2400"/>
              <a:t>El labban</a:t>
            </a:r>
            <a:r>
              <a:rPr lang="en" sz="2400"/>
              <a:t>, Mohamed El-Hadedy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2"/>
          <p:cNvSpPr txBox="1"/>
          <p:nvPr>
            <p:ph type="title"/>
          </p:nvPr>
        </p:nvSpPr>
        <p:spPr>
          <a:xfrm>
            <a:off x="6150625" y="1719300"/>
            <a:ext cx="2681700" cy="17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5741" l="28147" r="25754" t="8817"/>
          <a:stretch/>
        </p:blipFill>
        <p:spPr>
          <a:xfrm>
            <a:off x="0" y="0"/>
            <a:ext cx="575765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796650" cy="43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BLASTn - Innovation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Developed Python scripts to simulate BLAST at a high level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Further developed software solution by developing C++ implementation of BLAST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Developed VHDL implementation of Smith Waterman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Leveraged Accelerated Short-Read Alignment in Smith Waterman implementation</a:t>
            </a:r>
            <a:endParaRPr sz="2400"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BLASTn - Smith Waterman Python Implementation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5092950" y="1152475"/>
            <a:ext cx="373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two sequences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ATCGA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ACCGA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Match = 2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Mismatch = -1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Gap = -1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aligned word is A-CGA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 does not match with C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Gap is inserted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675" y="1192050"/>
            <a:ext cx="4657976" cy="365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BLASTn - Smith Waterman Optimization</a:t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Skip unnecessary areas to fill in the matrix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scoring matrix in VHDL using </a:t>
            </a:r>
            <a:r>
              <a:rPr lang="en" sz="2400"/>
              <a:t>Accelerated Short-Read Alignment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8575" y="2955825"/>
            <a:ext cx="7034422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7"/>
          <p:cNvSpPr txBox="1"/>
          <p:nvPr>
            <p:ph type="title"/>
          </p:nvPr>
        </p:nvSpPr>
        <p:spPr>
          <a:xfrm>
            <a:off x="6150625" y="1719300"/>
            <a:ext cx="2681700" cy="17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3">
            <a:alphaModFix/>
          </a:blip>
          <a:srcRect b="5741" l="28147" r="25754" t="8817"/>
          <a:stretch/>
        </p:blipFill>
        <p:spPr>
          <a:xfrm>
            <a:off x="0" y="0"/>
            <a:ext cx="575765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BLASTn - Evaluation of Python Implementation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Python implementation used to prototype the BLASTn algorithm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Unit test each module and integration test of the overall process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Emphasized accuracy over speed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Execution was slow (~35 mins) but results validated our prototype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Used python implementation as our shell for other implementations moving forward</a:t>
            </a:r>
            <a:endParaRPr sz="2400"/>
          </a:p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BLASTn - Evaluation of C++ Implementation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First C++ implementation took around 31 minutes to fully execute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Used open source application Valgrind to optimize our code base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Allowed us to find, test, and resolve issues with performance and memory usage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Further sped up runtime by using C++ compiler optimization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Obtained final runtime of 8 minutes 30 seconds</a:t>
            </a:r>
            <a:endParaRPr sz="2400"/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BLASTn - Final Evaluation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Our final implementation takes roughly 6000 seconds (over 1 hour), which can be greatly improved upon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Our packing algorithm could be more efficient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Given more time, we could have spent more time to optimize the FPGA implementation, but our C++ software implementation was optimized to a runtime of 8 minutes, which is much faster than the initial 31 minutes.</a:t>
            </a:r>
            <a:endParaRPr sz="2400"/>
          </a:p>
        </p:txBody>
      </p:sp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1"/>
          <p:cNvSpPr txBox="1"/>
          <p:nvPr>
            <p:ph type="title"/>
          </p:nvPr>
        </p:nvSpPr>
        <p:spPr>
          <a:xfrm>
            <a:off x="6150625" y="1719300"/>
            <a:ext cx="2681700" cy="17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 rotWithShape="1">
          <a:blip r:embed="rId3">
            <a:alphaModFix/>
          </a:blip>
          <a:srcRect b="5741" l="28147" r="25754" t="8817"/>
          <a:stretch/>
        </p:blipFill>
        <p:spPr>
          <a:xfrm>
            <a:off x="0" y="0"/>
            <a:ext cx="575765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6150625" y="1719300"/>
            <a:ext cx="2681700" cy="17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5741" l="28147" r="25754" t="8817"/>
          <a:stretch/>
        </p:blipFill>
        <p:spPr>
          <a:xfrm>
            <a:off x="0" y="0"/>
            <a:ext cx="575765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BLASTn - Conclusion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Learned to overcome challenges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Opportunity to create an innovative solution for Big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Learned from mistakes and advanced our problem solving abilities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Software implementation of BLASTn with hardware implementation (FPGA) of Smith-Waterman </a:t>
            </a:r>
            <a:endParaRPr sz="2400"/>
          </a:p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BLASTn - Resources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DockerHub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Poster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6725" y="1442588"/>
            <a:ext cx="2836175" cy="283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445025"/>
            <a:ext cx="2673600" cy="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Questions?</a:t>
            </a:r>
            <a:endParaRPr sz="3600"/>
          </a:p>
        </p:txBody>
      </p:sp>
      <p:sp>
        <p:nvSpPr>
          <p:cNvPr id="235" name="Google Shape;23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BLASTn - Overview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BLASTn?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is BLASTn useful?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Aim for hardware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Challenging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Innovation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FPGA implementation of Smith-Waterman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Speed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150625" y="1719300"/>
            <a:ext cx="2681700" cy="17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5741" l="28147" r="25754" t="8817"/>
          <a:stretch/>
        </p:blipFill>
        <p:spPr>
          <a:xfrm>
            <a:off x="0" y="0"/>
            <a:ext cx="575765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BLASTn - </a:t>
            </a:r>
            <a:r>
              <a:rPr lang="en"/>
              <a:t>What is BLASTn?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Basic Local Alignment Search Tool for Nucleotides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DNA sequencing algorithm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Finds regions of local similarity between nucleotide query and database sequences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Employs a heuristic search algorithm that allows fast searches through databases by finding sequence hits and then extending them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Main criteria being speed, sensitivity, and specificity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Cannot guarantee 100% accuracy</a:t>
            </a:r>
            <a:endParaRPr sz="2400"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BLASTn - </a:t>
            </a:r>
            <a:r>
              <a:rPr lang="en"/>
              <a:t>Why is BLASTn useful?</a:t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Speeds up analysis of genomic data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Immensely valuable in the fields of personalized medicine, detection of genomic mutations, and also contributes to the understanding of molecular factors that lead to phenotypic diversity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Genomic data is expected to reach exabyte scale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Surpass YouTube and Twitter by 2025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Field of bioinformatics was developed to store, retrieve, organize, and analyze biological data</a:t>
            </a:r>
            <a:endParaRPr sz="24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BLASTn - Why is BLASTn useful?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Despite advances in tech, it is still difficult to process overwhelming amount of genomic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BLASTn is a DNA sequencing algorithm that analyzes genomic data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Faster than full alignment procedures (Smith-Waterman)</a:t>
            </a:r>
            <a:endParaRPr/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6150625" y="1719300"/>
            <a:ext cx="2681700" cy="17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5741" l="28147" r="25754" t="8817"/>
          <a:stretch/>
        </p:blipFill>
        <p:spPr>
          <a:xfrm>
            <a:off x="0" y="0"/>
            <a:ext cx="575765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BLASTn - </a:t>
            </a:r>
            <a:r>
              <a:rPr lang="en"/>
              <a:t>Aim for hardware implementation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Implement a dedicated CPU for big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Opportunity to create innovative solution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Challenge for us to implement our CpE and EE background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Desire to create an optimization solution for big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One of the first solutions presented for this topic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50" y="4143550"/>
            <a:ext cx="708325" cy="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