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6ba39f8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6ba39f8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6ba39f8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6ba39f8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7feeb4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7feeb4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7feeb4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7feeb4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7feeb4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7feeb4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6ba39f8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6ba39f8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6ba39f8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6ba39f8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7feeb4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7feeb4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7feeb4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7feeb4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6ba39f8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6ba39f8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ba39f8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ba39f8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a6ba39f8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a6ba39f8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59ded8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a59ded8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6ba39f8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a6ba39f8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6ba39f8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6ba39f8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6ba39f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6ba39f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ba39f8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6ba39f8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7feeb4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7feeb4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db022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db022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6ba39f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6ba39f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6ba39f8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6ba39f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JacobLondon/Blastn" TargetMode="External"/><Relationship Id="rId4" Type="http://schemas.openxmlformats.org/officeDocument/2006/relationships/hyperlink" Target="https://hub.docker.com/r/jelondon/blastn" TargetMode="External"/><Relationship Id="rId5" Type="http://schemas.openxmlformats.org/officeDocument/2006/relationships/hyperlink" Target="https://docs.google.com/document/d/1efzbBsXzkEi7pNegTqy0G0EC0baw4Xfw3ayusAVXP1I/edit?usp=sharing" TargetMode="External"/><Relationship Id="rId6" Type="http://schemas.openxmlformats.org/officeDocument/2006/relationships/hyperlink" Target="https://raw.githubusercontent.com/JacobLondon/Blastn/master/docs/poster.png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Basic Local Alignment Search Tool for Nucleotides (BLASTn) for Hardware Acceleration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Alden Param, Alex Chan, Hmayak Apetyan, Jacob London, Simon Tutak, and Sivaramakrishnan Prabakar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796650" cy="4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Innovation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Developed Python scripts to simulate BLAST at a high level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Further developed software solution by developing C++ implementation of BLAST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Developed VHDL implementation of Smith Waterman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Leveraged Accelerated Short-Read Alignment in Smith Waterman implementation</a:t>
            </a:r>
            <a:endParaRPr sz="24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Smith Waterman Python Implementation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5092950" y="1152475"/>
            <a:ext cx="37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two sequences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ATCGA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ACCGA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Match =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Mismatch = -1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Gap = -1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aligned word is A-CGA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 does not match with 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Gap is inserted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75" y="1192050"/>
            <a:ext cx="4657976" cy="365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Smith Waterman Optimization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Skip unnecessary areas to fill in the matrix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scoring matrix in VHDL using </a:t>
            </a:r>
            <a:r>
              <a:rPr lang="en" sz="2400"/>
              <a:t>Accelerated Short-Read Alignment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575" y="2955825"/>
            <a:ext cx="7034422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Evaluation of Python Implementation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 implementation used to prototype the BLASTn algorithm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Unit test each module and integration test of the overall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Emphasized accuracy over speed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was slow (~35 mins) but results validated our prototype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Used python implementation as our shell for other implementations moving forward</a:t>
            </a:r>
            <a:endParaRPr sz="24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Evaluation of C++ Implementation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C++ implementation took around 31 minutes to fully execute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open source application Valgrind to optimize our code base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Allowed us to find, test, and resolve issues with performance and memory usage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Further sped up runtime by using C++ compiler optimization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Obtained final runtime of 8 minutes 30 seconds</a:t>
            </a:r>
            <a:endParaRPr sz="2400"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Final Evaluation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final implementation takes roughly 6000 seconds (over 1 hour), which can be greatly improved upon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Our packing algorithm could be more efficient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Given more time, we could have spent more time to optimize the FPGA implementation, but our C++ software implementation was optimized to a runtime of 8 seconds, which is much faster than the initial 31 minutes.</a:t>
            </a:r>
            <a:endParaRPr sz="2400"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Conclusion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Learned to overcome challenges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Opportunity to create an innovative solution for Big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Learned from mistakes and advanced our problem solving 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 implementation of BLASTn with hardware implementation (FPGA) of Smith-Waterman </a:t>
            </a:r>
            <a:endParaRPr sz="2400"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Resources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DockerHub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Poster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6725" y="1442588"/>
            <a:ext cx="2836175" cy="28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26736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Overview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BLASTn?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is BLASTn useful?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 for hardware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Challenging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FPGA implementation of Smith-Waterman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</a:t>
            </a:r>
            <a:r>
              <a:rPr lang="en"/>
              <a:t>What is BLASTn?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Local Alignment Search Tool for Nucleotides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DNA sequencing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Finds regions of local similarity between nucleotide query and database sequences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Employs a heuristic search algorithm that allows fast searches through databases by finding sequence hits and then extending them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 criteria being speed, sensitivity, and specificity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Cannot guarantee 100% accuracy</a:t>
            </a:r>
            <a:endParaRPr sz="24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</a:t>
            </a:r>
            <a:r>
              <a:rPr lang="en"/>
              <a:t>Why is BLASTn useful?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Speeds up analysis of genomic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Immensely valuable in the fields of personalized medicine, detection of genomic mutations, and also contributes to the understanding of molecular factors that lead to phenotypic diversity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Genomic data is expected to reach exabyte scale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Surpass YouTube and Twitter by 2025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Field of bioinformatics was developed to store, retrieve, organize, and analyze biological data</a:t>
            </a:r>
            <a:endParaRPr sz="2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BLASTn - Why is BLASTn useful?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Despite advances in tech, it is still difficult to process overwhelming amount of genomic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BLASTn is a DNA sequencing algorithm that analyzes genomic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Faster than full alignment procedures (Smith-Waterman)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</a:t>
            </a:r>
            <a:r>
              <a:rPr lang="en"/>
              <a:t>Aim for hardware implementation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 a dedicated CPU for big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Opportunity to create innovative solution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Challenge for us to implement our CpE and EE background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Desire to create an optimization solution for big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of the first solutions presented for this topic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