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der Präsentation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Folientitel</a:t>
            </a:r>
          </a:p>
        </p:txBody>
      </p:sp>
      <p:sp>
        <p:nvSpPr>
          <p:cNvPr id="94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  <a:lvl2pPr marL="1308100" indent="-698500">
              <a:defRPr sz="5500"/>
            </a:lvl2pPr>
            <a:lvl3pPr marL="1917700" indent="-698500">
              <a:defRPr sz="5500"/>
            </a:lvl3pPr>
            <a:lvl4pPr marL="2527300" indent="-698500">
              <a:defRPr sz="5500"/>
            </a:lvl4pPr>
            <a:lvl5pPr marL="3136900" indent="-698500">
              <a:defRPr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5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Text für Folienpunkt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  <a:lvl2pPr marL="1308100" indent="-698500">
              <a:defRPr sz="5500"/>
            </a:lvl2pPr>
            <a:lvl3pPr marL="1917700" indent="-698500">
              <a:defRPr sz="5500"/>
            </a:lvl3pPr>
            <a:lvl4pPr marL="2527300" indent="-698500">
              <a:defRPr sz="5500"/>
            </a:lvl4pPr>
            <a:lvl5pPr marL="3136900" indent="-698500">
              <a:defRPr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Text für Folienpunkt</a:t>
            </a:r>
          </a:p>
        </p:txBody>
      </p:sp>
      <p:sp>
        <p:nvSpPr>
          <p:cNvPr id="23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Folientitel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Folientitel</a:t>
            </a:r>
          </a:p>
        </p:txBody>
      </p:sp>
      <p:sp>
        <p:nvSpPr>
          <p:cNvPr id="4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  <a:lvl2pPr marL="1308100" indent="-698500">
              <a:defRPr sz="5500"/>
            </a:lvl2pPr>
            <a:lvl3pPr marL="1917700" indent="-698500">
              <a:defRPr sz="5500"/>
            </a:lvl3pPr>
            <a:lvl4pPr marL="2527300" indent="-698500">
              <a:defRPr sz="5500"/>
            </a:lvl4pPr>
            <a:lvl5pPr marL="3136900" indent="-698500">
              <a:defRPr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2438337">
              <a:lnSpc>
                <a:spcPct val="80000"/>
              </a:lnSpc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buSzTx/>
              <a:buNone/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buSzTx/>
              <a:buNone/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buSzTx/>
              <a:buNone/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buSzTx/>
              <a:buNone/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2438337">
              <a:lnSpc>
                <a:spcPct val="80000"/>
              </a:lnSpc>
              <a:defRPr spc="-250" sz="25000"/>
            </a:lvl1pPr>
            <a:lvl2pPr marL="0" indent="0" algn="ctr" defTabSz="2438337">
              <a:lnSpc>
                <a:spcPct val="80000"/>
              </a:lnSpc>
              <a:buSzTx/>
              <a:buNone/>
              <a:defRPr spc="-250" sz="25000"/>
            </a:lvl2pPr>
            <a:lvl3pPr marL="0" indent="0" algn="ctr" defTabSz="2438337">
              <a:lnSpc>
                <a:spcPct val="80000"/>
              </a:lnSpc>
              <a:buSzTx/>
              <a:buNone/>
              <a:defRPr spc="-250" sz="25000"/>
            </a:lvl3pPr>
            <a:lvl4pPr marL="0" indent="0" algn="ctr" defTabSz="2438337">
              <a:lnSpc>
                <a:spcPct val="80000"/>
              </a:lnSpc>
              <a:buSzTx/>
              <a:buNone/>
              <a:defRPr spc="-250" sz="25000"/>
            </a:lvl4pPr>
            <a:lvl5pPr marL="0" indent="0" algn="ctr" defTabSz="2438337">
              <a:lnSpc>
                <a:spcPct val="80000"/>
              </a:lnSpc>
              <a:buSzTx/>
              <a:buNone/>
              <a:defRPr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8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algn="ctr">
              <a:defRPr sz="5500"/>
            </a:lvl1pPr>
          </a:lstStyle>
          <a:p>
            <a:pPr/>
            <a:r>
              <a:t>Fakten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/>
          <a:lstStyle/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lIns="50800" tIns="50800" rIns="50800" bIns="50800"/>
          <a:lstStyle>
            <a:lvl1pPr marL="469900" indent="-300876" defTabSz="2438337">
              <a:lnSpc>
                <a:spcPct val="90000"/>
              </a:lnSpc>
              <a:defRPr b="0"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Titel der Präsentation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0668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6764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2860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8956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5052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1148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244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34000" marR="0" indent="-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"/>
          <p:cNvSpPr/>
          <p:nvPr/>
        </p:nvSpPr>
        <p:spPr>
          <a:xfrm>
            <a:off x="-281660" y="-104713"/>
            <a:ext cx="24947320" cy="13925426"/>
          </a:xfrm>
          <a:prstGeom prst="rect">
            <a:avLst/>
          </a:prstGeom>
          <a:solidFill>
            <a:srgbClr val="BCFD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6" name="Our…"/>
          <p:cNvSpPr txBox="1"/>
          <p:nvPr/>
        </p:nvSpPr>
        <p:spPr>
          <a:xfrm rot="21000000">
            <a:off x="1443628" y="-1128873"/>
            <a:ext cx="26239962" cy="1106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algn="l">
              <a:lnSpc>
                <a:spcPct val="50000"/>
              </a:lnSpc>
              <a:defRPr b="1" i="1" spc="-5600" sz="30000">
                <a:solidFill>
                  <a:srgbClr val="0000F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endParaRPr sz="80000"/>
          </a:p>
          <a:p>
            <a:pPr algn="l">
              <a:defRPr b="1" i="1" spc="300" sz="30000">
                <a:solidFill>
                  <a:srgbClr val="0000F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</a:t>
            </a:r>
            <a:endParaRPr spc="-5600" sz="80000"/>
          </a:p>
          <a:p>
            <a:pPr algn="l">
              <a:defRPr b="1" i="1" spc="300" sz="30000">
                <a:solidFill>
                  <a:srgbClr val="0000F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&amp; Tonality </a:t>
            </a:r>
          </a:p>
        </p:txBody>
      </p:sp>
      <p:sp>
        <p:nvSpPr>
          <p:cNvPr id="107" name="Slide Number"/>
          <p:cNvSpPr txBox="1"/>
          <p:nvPr>
            <p:ph type="sldNum" sz="quarter" idx="4294967295"/>
          </p:nvPr>
        </p:nvSpPr>
        <p:spPr>
          <a:xfrm>
            <a:off x="23332616" y="12463120"/>
            <a:ext cx="312068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-103093" y="-73624"/>
            <a:ext cx="24487094" cy="13789625"/>
          </a:xfrm>
          <a:prstGeom prst="rect">
            <a:avLst/>
          </a:prstGeom>
          <a:solidFill>
            <a:srgbClr val="000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0" name="Archetypes"/>
          <p:cNvSpPr txBox="1"/>
          <p:nvPr/>
        </p:nvSpPr>
        <p:spPr>
          <a:xfrm>
            <a:off x="434480" y="494130"/>
            <a:ext cx="6729041" cy="1039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6600">
                <a:solidFill>
                  <a:srgbClr val="BDFDE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Brand archetype</a:t>
            </a:r>
          </a:p>
        </p:txBody>
      </p:sp>
      <p:sp>
        <p:nvSpPr>
          <p:cNvPr id="111" name="Rectangle"/>
          <p:cNvSpPr/>
          <p:nvPr/>
        </p:nvSpPr>
        <p:spPr>
          <a:xfrm>
            <a:off x="437172" y="7548415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437172" y="1770859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4367653" y="7548415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" name="Rectangle"/>
          <p:cNvSpPr/>
          <p:nvPr/>
        </p:nvSpPr>
        <p:spPr>
          <a:xfrm>
            <a:off x="4367653" y="1770859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5" name="Rectangle"/>
          <p:cNvSpPr/>
          <p:nvPr/>
        </p:nvSpPr>
        <p:spPr>
          <a:xfrm>
            <a:off x="8298133" y="7548415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8298133" y="1770859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7" name="Rectangle"/>
          <p:cNvSpPr/>
          <p:nvPr/>
        </p:nvSpPr>
        <p:spPr>
          <a:xfrm>
            <a:off x="12228616" y="7548415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12228616" y="1770859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"/>
          <p:cNvSpPr/>
          <p:nvPr/>
        </p:nvSpPr>
        <p:spPr>
          <a:xfrm>
            <a:off x="16159094" y="7548415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6159094" y="1770859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20089575" y="7548415"/>
            <a:ext cx="3857250" cy="5718095"/>
          </a:xfrm>
          <a:prstGeom prst="rect">
            <a:avLst/>
          </a:prstGeom>
          <a:solidFill>
            <a:srgbClr val="FDF9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20089575" y="1770859"/>
            <a:ext cx="3857250" cy="57180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081" y="2343587"/>
            <a:ext cx="707435" cy="606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4130" y="2307293"/>
            <a:ext cx="524298" cy="678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4072" y="2324118"/>
            <a:ext cx="665375" cy="645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95091" y="2350043"/>
            <a:ext cx="553720" cy="593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726630" y="2306705"/>
            <a:ext cx="491093" cy="679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72349" y="2329616"/>
            <a:ext cx="1039630" cy="634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89737" y="7919162"/>
            <a:ext cx="684898" cy="716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31533" y="7869739"/>
            <a:ext cx="868531" cy="81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864310" y="7940440"/>
            <a:ext cx="724900" cy="67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819074" y="7972917"/>
            <a:ext cx="705755" cy="608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1599855" y="8012417"/>
            <a:ext cx="744645" cy="529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720132" y="7939624"/>
            <a:ext cx="715451" cy="67552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he Innocent…"/>
          <p:cNvSpPr txBox="1"/>
          <p:nvPr/>
        </p:nvSpPr>
        <p:spPr>
          <a:xfrm>
            <a:off x="1018680" y="3650503"/>
            <a:ext cx="2694237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Innocent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 </a:t>
            </a:r>
            <a:r>
              <a:rPr b="0"/>
              <a:t>safety &amp; happiness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eternal optimist,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strives to be good, trustworthy,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pure, straightforward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naïve or boring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Dove, Coca-Cola</a:t>
            </a:r>
          </a:p>
        </p:txBody>
      </p:sp>
      <p:sp>
        <p:nvSpPr>
          <p:cNvPr id="136" name="The Sage…"/>
          <p:cNvSpPr txBox="1"/>
          <p:nvPr/>
        </p:nvSpPr>
        <p:spPr>
          <a:xfrm>
            <a:off x="4942091" y="3650503"/>
            <a:ext cx="2708375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Sage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wisdom &amp; understanding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knowledgeable,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mentor, analytical, trusted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source of information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 overly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contemplative, too opinionated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Google, BBC</a:t>
            </a:r>
          </a:p>
        </p:txBody>
      </p:sp>
      <p:sp>
        <p:nvSpPr>
          <p:cNvPr id="137" name="The Explorer…"/>
          <p:cNvSpPr txBox="1"/>
          <p:nvPr/>
        </p:nvSpPr>
        <p:spPr>
          <a:xfrm>
            <a:off x="9026004" y="3650503"/>
            <a:ext cx="2401511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Explorer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discovery &amp; freedom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adventurous,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brave, restless, pioneering,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independent, ambitious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might not fit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into the mainstream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Patagonia, Red Bull</a:t>
            </a:r>
          </a:p>
        </p:txBody>
      </p:sp>
      <p:sp>
        <p:nvSpPr>
          <p:cNvPr id="138" name="The Outlaw…"/>
          <p:cNvSpPr txBox="1"/>
          <p:nvPr/>
        </p:nvSpPr>
        <p:spPr>
          <a:xfrm>
            <a:off x="12734556" y="3650503"/>
            <a:ext cx="2747070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Outlaw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liberation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rebellious,</a:t>
            </a:r>
            <a:r>
              <a:rPr b="0"/>
              <a:t> 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shocking, disruptive, powerful,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revolutionary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take it too far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 be seen in a negative way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 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Harley-Davidson, </a:t>
            </a:r>
            <a:r>
              <a:t>Virgin</a:t>
            </a:r>
            <a:r>
              <a:t>, Diesel</a:t>
            </a:r>
          </a:p>
        </p:txBody>
      </p:sp>
      <p:sp>
        <p:nvSpPr>
          <p:cNvPr id="139" name="The Magician…"/>
          <p:cNvSpPr txBox="1"/>
          <p:nvPr/>
        </p:nvSpPr>
        <p:spPr>
          <a:xfrm>
            <a:off x="16689827" y="3650503"/>
            <a:ext cx="2697492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Magician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power &amp; fulfilling dreams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clever, visionary,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charismatic, imaginative,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close to supernatural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take risks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that lead to bad outcomes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Apple, Disney, Dyson</a:t>
            </a:r>
          </a:p>
        </p:txBody>
      </p:sp>
      <p:sp>
        <p:nvSpPr>
          <p:cNvPr id="140" name="The Hero…"/>
          <p:cNvSpPr txBox="1"/>
          <p:nvPr/>
        </p:nvSpPr>
        <p:spPr>
          <a:xfrm>
            <a:off x="20259461" y="3650503"/>
            <a:ext cx="3419207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Hero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improve the world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courageous, brave, bold, </a:t>
            </a:r>
            <a:br>
              <a:rPr b="0"/>
            </a:br>
            <a:r>
              <a:rPr b="0"/>
              <a:t>strong, isn´t interested in being called </a:t>
            </a:r>
            <a:br>
              <a:rPr b="0"/>
            </a:br>
            <a:r>
              <a:rPr b="0"/>
              <a:t>a hero</a:t>
            </a:r>
            <a:br>
              <a:rPr b="0"/>
            </a:b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</a:t>
            </a:r>
            <a:br>
              <a:rPr b="0"/>
            </a:br>
            <a:r>
              <a:rPr b="0"/>
              <a:t>could be arrogant or aloof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Nike, BMW</a:t>
            </a:r>
          </a:p>
        </p:txBody>
      </p:sp>
      <p:sp>
        <p:nvSpPr>
          <p:cNvPr id="141" name="The Lover…"/>
          <p:cNvSpPr txBox="1"/>
          <p:nvPr/>
        </p:nvSpPr>
        <p:spPr>
          <a:xfrm>
            <a:off x="831436" y="9245403"/>
            <a:ext cx="3068725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Lover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inspire love &amp; intimacy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sensual, </a:t>
            </a:r>
          </a:p>
          <a:p>
            <a:pPr>
              <a:lnSpc>
                <a:spcPct val="80000"/>
              </a:lnSpc>
              <a:defRPr spc="-2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passionate, need for deep/strong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sensations, warm, committed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 too selfless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 not grounded enough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Häagen Dazs, Alfa Romeo, Chanel</a:t>
            </a:r>
          </a:p>
        </p:txBody>
      </p:sp>
      <p:sp>
        <p:nvSpPr>
          <p:cNvPr id="142" name="The Jester…"/>
          <p:cNvSpPr txBox="1"/>
          <p:nvPr/>
        </p:nvSpPr>
        <p:spPr>
          <a:xfrm>
            <a:off x="4919011" y="9245403"/>
            <a:ext cx="2725676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Jester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enjoyment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fun, irreverent,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energetic, impulsive, able to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tell the truth with a joke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 seen as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frivolous or disrespectful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Old Spice, Ben &amp; Jerry’s, M&amp;M</a:t>
            </a:r>
          </a:p>
        </p:txBody>
      </p:sp>
      <p:sp>
        <p:nvSpPr>
          <p:cNvPr id="143" name="The Regular Guy / Gal…"/>
          <p:cNvSpPr txBox="1"/>
          <p:nvPr/>
        </p:nvSpPr>
        <p:spPr>
          <a:xfrm>
            <a:off x="8941172" y="9245403"/>
            <a:ext cx="2571175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t>Every-Person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belonging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down to earth,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supportive, person next door,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faithful, connects with others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lack a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distinctive identity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Ikea, eBay</a:t>
            </a:r>
          </a:p>
        </p:txBody>
      </p:sp>
      <p:sp>
        <p:nvSpPr>
          <p:cNvPr id="144" name="The Caregiver…"/>
          <p:cNvSpPr txBox="1"/>
          <p:nvPr/>
        </p:nvSpPr>
        <p:spPr>
          <a:xfrm>
            <a:off x="12751533" y="9245403"/>
            <a:ext cx="2665773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Caregiver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service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caring, maternal,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compassionate, generous,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selfless, someone to trust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 taken for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granted/taken advantage of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UNICEF, Nivea, Toms</a:t>
            </a:r>
          </a:p>
        </p:txBody>
      </p:sp>
      <p:sp>
        <p:nvSpPr>
          <p:cNvPr id="145" name="The Leader…"/>
          <p:cNvSpPr txBox="1"/>
          <p:nvPr/>
        </p:nvSpPr>
        <p:spPr>
          <a:xfrm>
            <a:off x="16324640" y="9091224"/>
            <a:ext cx="3526161" cy="2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Leader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control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leading, responsible,</a:t>
            </a:r>
          </a:p>
          <a:p>
            <a:pPr>
              <a:lnSpc>
                <a:spcPct val="80000"/>
              </a:lnSpc>
              <a:defRPr spc="-45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organized, role model, administrator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lack a </a:t>
            </a:r>
            <a:br>
              <a:rPr b="0"/>
            </a:br>
            <a:r>
              <a:rPr b="0"/>
              <a:t>common connection or be too authoritative/controlling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Mercedes, Rolex</a:t>
            </a:r>
          </a:p>
        </p:txBody>
      </p:sp>
      <p:sp>
        <p:nvSpPr>
          <p:cNvPr id="146" name="The Creator…"/>
          <p:cNvSpPr txBox="1"/>
          <p:nvPr/>
        </p:nvSpPr>
        <p:spPr>
          <a:xfrm>
            <a:off x="20591479" y="9245403"/>
            <a:ext cx="2761395" cy="246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Creator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goal:</a:t>
            </a:r>
            <a:r>
              <a:rPr b="0"/>
              <a:t> innovation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personality:</a:t>
            </a:r>
            <a:r>
              <a:rPr b="0"/>
              <a:t> nonconformist,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creative, imaginative, inventive,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enjoying self expression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drawback:</a:t>
            </a:r>
            <a:r>
              <a:rPr b="0"/>
              <a:t> could be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perfectionistic or impractical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0000"/>
              </a:lnSpc>
              <a:defRPr b="1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  <a:r>
              <a:rPr b="0"/>
              <a:t> </a:t>
            </a:r>
            <a:r>
              <a:t>brands:</a:t>
            </a:r>
            <a:r>
              <a:rPr b="0"/>
              <a:t> </a:t>
            </a:r>
          </a:p>
          <a:p>
            <a:pPr>
              <a:lnSpc>
                <a:spcPct val="80000"/>
              </a:lnSpc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Apple, Lego, Adobe</a:t>
            </a:r>
          </a:p>
        </p:txBody>
      </p:sp>
      <p:grpSp>
        <p:nvGrpSpPr>
          <p:cNvPr id="149" name="Principal human desire: Yearn for paradise"/>
          <p:cNvGrpSpPr/>
          <p:nvPr/>
        </p:nvGrpSpPr>
        <p:grpSpPr>
          <a:xfrm>
            <a:off x="434480" y="6676007"/>
            <a:ext cx="11720904" cy="812948"/>
            <a:chOff x="0" y="0"/>
            <a:chExt cx="11720903" cy="812946"/>
          </a:xfrm>
        </p:grpSpPr>
        <p:sp>
          <p:nvSpPr>
            <p:cNvPr id="147" name="Rectangle"/>
            <p:cNvSpPr/>
            <p:nvPr/>
          </p:nvSpPr>
          <p:spPr>
            <a:xfrm>
              <a:off x="0" y="-1"/>
              <a:ext cx="11720904" cy="812948"/>
            </a:xfrm>
            <a:prstGeom prst="rect">
              <a:avLst/>
            </a:prstGeom>
            <a:solidFill>
              <a:srgbClr val="D0FB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i="1" sz="26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pPr>
            </a:p>
          </p:txBody>
        </p:sp>
        <p:sp>
          <p:nvSpPr>
            <p:cNvPr id="148" name="Principal human desire: Yearn for paradise"/>
            <p:cNvSpPr txBox="1"/>
            <p:nvPr/>
          </p:nvSpPr>
          <p:spPr>
            <a:xfrm>
              <a:off x="0" y="215024"/>
              <a:ext cx="11720904" cy="382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80000"/>
                </a:lnSpc>
                <a:defRPr b="1" sz="2600">
                  <a:solidFill>
                    <a:srgbClr val="2A00F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Principal human desire: </a:t>
              </a:r>
              <a:r>
                <a:rPr i="1"/>
                <a:t>Yearn for paradise</a:t>
              </a:r>
            </a:p>
          </p:txBody>
        </p:sp>
      </p:grpSp>
      <p:grpSp>
        <p:nvGrpSpPr>
          <p:cNvPr id="152" name="Principal human desire: Leave a mark on the world"/>
          <p:cNvGrpSpPr/>
          <p:nvPr/>
        </p:nvGrpSpPr>
        <p:grpSpPr>
          <a:xfrm>
            <a:off x="12227269" y="6676007"/>
            <a:ext cx="11720905" cy="812948"/>
            <a:chOff x="0" y="0"/>
            <a:chExt cx="11720903" cy="812946"/>
          </a:xfrm>
        </p:grpSpPr>
        <p:sp>
          <p:nvSpPr>
            <p:cNvPr id="150" name="Rectangle"/>
            <p:cNvSpPr/>
            <p:nvPr/>
          </p:nvSpPr>
          <p:spPr>
            <a:xfrm>
              <a:off x="0" y="-1"/>
              <a:ext cx="11720904" cy="812948"/>
            </a:xfrm>
            <a:prstGeom prst="rect">
              <a:avLst/>
            </a:prstGeom>
            <a:solidFill>
              <a:srgbClr val="D0FB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i="1" sz="26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pPr>
            </a:p>
          </p:txBody>
        </p:sp>
        <p:sp>
          <p:nvSpPr>
            <p:cNvPr id="151" name="Principal human desire: Leave a mark on the world"/>
            <p:cNvSpPr txBox="1"/>
            <p:nvPr/>
          </p:nvSpPr>
          <p:spPr>
            <a:xfrm>
              <a:off x="0" y="215024"/>
              <a:ext cx="11720904" cy="382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defRPr b="1" i="1" sz="2600">
                  <a:solidFill>
                    <a:srgbClr val="2A00F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Principal human desire: Leave a mark on the world</a:t>
              </a:r>
            </a:p>
          </p:txBody>
        </p:sp>
      </p:grpSp>
      <p:grpSp>
        <p:nvGrpSpPr>
          <p:cNvPr id="155" name="Principal human desire: Provide structure to the world"/>
          <p:cNvGrpSpPr/>
          <p:nvPr/>
        </p:nvGrpSpPr>
        <p:grpSpPr>
          <a:xfrm>
            <a:off x="12228396" y="12464375"/>
            <a:ext cx="11720905" cy="812947"/>
            <a:chOff x="0" y="0"/>
            <a:chExt cx="11720903" cy="812946"/>
          </a:xfrm>
        </p:grpSpPr>
        <p:sp>
          <p:nvSpPr>
            <p:cNvPr id="153" name="Rectangle"/>
            <p:cNvSpPr/>
            <p:nvPr/>
          </p:nvSpPr>
          <p:spPr>
            <a:xfrm>
              <a:off x="0" y="-1"/>
              <a:ext cx="11720904" cy="812948"/>
            </a:xfrm>
            <a:prstGeom prst="rect">
              <a:avLst/>
            </a:prstGeom>
            <a:solidFill>
              <a:srgbClr val="D0FB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i="1" sz="26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pPr>
            </a:p>
          </p:txBody>
        </p:sp>
        <p:sp>
          <p:nvSpPr>
            <p:cNvPr id="154" name="Principal human desire: Provide structure to the world"/>
            <p:cNvSpPr txBox="1"/>
            <p:nvPr/>
          </p:nvSpPr>
          <p:spPr>
            <a:xfrm>
              <a:off x="0" y="215024"/>
              <a:ext cx="11720904" cy="382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defRPr b="1" i="1" sz="2600">
                  <a:solidFill>
                    <a:srgbClr val="2A00F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Principal human desire: Provide structure to the world</a:t>
              </a:r>
            </a:p>
          </p:txBody>
        </p:sp>
      </p:grpSp>
      <p:grpSp>
        <p:nvGrpSpPr>
          <p:cNvPr id="158" name="Principal human desire: Connect with others"/>
          <p:cNvGrpSpPr/>
          <p:nvPr/>
        </p:nvGrpSpPr>
        <p:grpSpPr>
          <a:xfrm>
            <a:off x="434699" y="12464375"/>
            <a:ext cx="11720907" cy="812947"/>
            <a:chOff x="0" y="0"/>
            <a:chExt cx="11720905" cy="812946"/>
          </a:xfrm>
        </p:grpSpPr>
        <p:sp>
          <p:nvSpPr>
            <p:cNvPr id="156" name="Rectangle"/>
            <p:cNvSpPr/>
            <p:nvPr/>
          </p:nvSpPr>
          <p:spPr>
            <a:xfrm>
              <a:off x="-1" y="-1"/>
              <a:ext cx="11720907" cy="812948"/>
            </a:xfrm>
            <a:prstGeom prst="rect">
              <a:avLst/>
            </a:prstGeom>
            <a:solidFill>
              <a:srgbClr val="D0FB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i="1" sz="26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pPr>
            </a:p>
          </p:txBody>
        </p:sp>
        <p:sp>
          <p:nvSpPr>
            <p:cNvPr id="157" name="Principal human desire: Connect with others"/>
            <p:cNvSpPr txBox="1"/>
            <p:nvPr/>
          </p:nvSpPr>
          <p:spPr>
            <a:xfrm>
              <a:off x="-1" y="215024"/>
              <a:ext cx="11720907" cy="382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80000"/>
                </a:lnSpc>
                <a:defRPr b="1" sz="2600">
                  <a:solidFill>
                    <a:srgbClr val="2A00F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Principal human desire: </a:t>
              </a:r>
              <a:r>
                <a:rPr i="1"/>
                <a:t>Connect with others</a:t>
              </a:r>
            </a:p>
          </p:txBody>
        </p:sp>
      </p:grpSp>
      <p:sp>
        <p:nvSpPr>
          <p:cNvPr id="159" name="Rounded Rectangle 3"/>
          <p:cNvSpPr/>
          <p:nvPr/>
        </p:nvSpPr>
        <p:spPr>
          <a:xfrm>
            <a:off x="8418538" y="1883039"/>
            <a:ext cx="3565667" cy="4658475"/>
          </a:xfrm>
          <a:prstGeom prst="roundRect">
            <a:avLst>
              <a:gd name="adj" fmla="val 16667"/>
            </a:avLst>
          </a:prstGeom>
          <a:ln w="152400">
            <a:solidFill>
              <a:srgbClr val="00B05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Rounded Rectangle 4"/>
          <p:cNvSpPr/>
          <p:nvPr/>
        </p:nvSpPr>
        <p:spPr>
          <a:xfrm>
            <a:off x="20267517" y="7671406"/>
            <a:ext cx="3565668" cy="4658476"/>
          </a:xfrm>
          <a:prstGeom prst="roundRect">
            <a:avLst>
              <a:gd name="adj" fmla="val 16667"/>
            </a:avLst>
          </a:prstGeom>
          <a:ln w="152400">
            <a:solidFill>
              <a:srgbClr val="00B05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/>
          <p:nvPr/>
        </p:nvSpPr>
        <p:spPr>
          <a:xfrm>
            <a:off x="-51547" y="-1"/>
            <a:ext cx="24487094" cy="13789625"/>
          </a:xfrm>
          <a:prstGeom prst="rect">
            <a:avLst/>
          </a:prstGeom>
          <a:solidFill>
            <a:srgbClr val="000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Introduktion"/>
          <p:cNvSpPr txBox="1"/>
          <p:nvPr/>
        </p:nvSpPr>
        <p:spPr>
          <a:xfrm rot="21000000">
            <a:off x="617680" y="221906"/>
            <a:ext cx="15638315" cy="170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algn="l">
              <a:lnSpc>
                <a:spcPct val="80000"/>
              </a:lnSpc>
              <a:defRPr b="1" i="1" spc="-232" sz="6000">
                <a:solidFill>
                  <a:srgbClr val="BCFDE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Limbic Map</a:t>
            </a:r>
          </a:p>
          <a:p>
            <a:pPr algn="l">
              <a:lnSpc>
                <a:spcPct val="80000"/>
              </a:lnSpc>
              <a:defRPr b="1" i="1" spc="-232" sz="6000">
                <a:solidFill>
                  <a:srgbClr val="BCFDE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Creative Explorer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23332616" y="12463120"/>
            <a:ext cx="312068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205" y="2637927"/>
            <a:ext cx="16568533" cy="1016567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ounded Rectangle 2"/>
          <p:cNvSpPr/>
          <p:nvPr/>
        </p:nvSpPr>
        <p:spPr>
          <a:xfrm rot="16120721">
            <a:off x="10946986" y="2592096"/>
            <a:ext cx="2490028" cy="7130278"/>
          </a:xfrm>
          <a:prstGeom prst="roundRect">
            <a:avLst>
              <a:gd name="adj" fmla="val 24692"/>
            </a:avLst>
          </a:prstGeom>
          <a:ln w="762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TextBox 4"/>
          <p:cNvSpPr txBox="1"/>
          <p:nvPr/>
        </p:nvSpPr>
        <p:spPr>
          <a:xfrm>
            <a:off x="10604416" y="6331915"/>
            <a:ext cx="1806517" cy="258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…..</a:t>
            </a:r>
          </a:p>
        </p:txBody>
      </p:sp>
      <p:sp>
        <p:nvSpPr>
          <p:cNvPr id="168" name="TextBox 3"/>
          <p:cNvSpPr txBox="1"/>
          <p:nvPr/>
        </p:nvSpPr>
        <p:spPr>
          <a:xfrm>
            <a:off x="10791421" y="6235172"/>
            <a:ext cx="703139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Diversität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51547" y="-1"/>
            <a:ext cx="24487094" cy="13789625"/>
          </a:xfrm>
          <a:prstGeom prst="rect">
            <a:avLst/>
          </a:prstGeom>
          <a:solidFill>
            <a:srgbClr val="000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Introduktion"/>
          <p:cNvSpPr txBox="1"/>
          <p:nvPr/>
        </p:nvSpPr>
        <p:spPr>
          <a:xfrm rot="21000000">
            <a:off x="617680" y="221906"/>
            <a:ext cx="15638315" cy="170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algn="l">
              <a:lnSpc>
                <a:spcPct val="80000"/>
              </a:lnSpc>
              <a:defRPr b="1" i="1" spc="-232" sz="6000">
                <a:solidFill>
                  <a:srgbClr val="BCFDE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Limbic Map </a:t>
            </a:r>
            <a:endParaRPr sz="11600"/>
          </a:p>
          <a:p>
            <a:pPr algn="l">
              <a:lnSpc>
                <a:spcPct val="80000"/>
              </a:lnSpc>
              <a:defRPr b="1" i="1" spc="-232" sz="6000">
                <a:solidFill>
                  <a:srgbClr val="BCFDE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Creative Explorer</a:t>
            </a: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23332616" y="12463120"/>
            <a:ext cx="312068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205" y="2637926"/>
            <a:ext cx="16568531" cy="1016567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ounded Rectangle 2"/>
          <p:cNvSpPr/>
          <p:nvPr/>
        </p:nvSpPr>
        <p:spPr>
          <a:xfrm rot="16120721">
            <a:off x="10946986" y="2592096"/>
            <a:ext cx="2490028" cy="7130278"/>
          </a:xfrm>
          <a:prstGeom prst="roundRect">
            <a:avLst>
              <a:gd name="adj" fmla="val 24692"/>
            </a:avLst>
          </a:prstGeom>
          <a:ln w="762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