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ventzi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Eventzip</a:t>
            </a:r>
          </a:p>
        </p:txBody>
      </p:sp>
      <p:sp>
        <p:nvSpPr>
          <p:cNvPr id="167" name="MVP Pre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MVP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arget aud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Target audience</a:t>
            </a:r>
          </a:p>
        </p:txBody>
      </p:sp>
      <p:sp>
        <p:nvSpPr>
          <p:cNvPr id="170" name="Ages 18-3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Ages 18-34</a:t>
            </a:r>
          </a:p>
          <a:p>
            <a:pPr/>
            <a:r>
              <a:t>Millennials</a:t>
            </a:r>
          </a:p>
          <a:p>
            <a:pPr/>
            <a:r>
              <a:t>Event Planners</a:t>
            </a:r>
          </a:p>
          <a:p>
            <a:pPr/>
            <a:r>
              <a:t>Restaurant Owners</a:t>
            </a:r>
          </a:p>
          <a:p>
            <a:pPr/>
            <a:r>
              <a:t>Restaurant Customers</a:t>
            </a:r>
          </a:p>
          <a:p>
            <a:pPr/>
            <a:r>
              <a:t>Travelers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roblem-solution"/>
          <p:cNvSpPr txBox="1"/>
          <p:nvPr>
            <p:ph type="title"/>
          </p:nvPr>
        </p:nvSpPr>
        <p:spPr>
          <a:xfrm>
            <a:off x="406400" y="15494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Problem-solution</a:t>
            </a:r>
          </a:p>
        </p:txBody>
      </p:sp>
      <p:sp>
        <p:nvSpPr>
          <p:cNvPr id="173" name="This product will addres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gradFill flip="none" rotWithShape="1">
                  <a:gsLst>
                    <a:gs pos="0">
                      <a:schemeClr val="accent1">
                        <a:satOff val="-4060"/>
                      </a:schemeClr>
                    </a:gs>
                    <a:gs pos="100000">
                      <a:schemeClr val="accent1">
                        <a:hueOff val="178262"/>
                        <a:satOff val="-8651"/>
                        <a:lumOff val="-7254"/>
                      </a:schemeClr>
                    </a:gs>
                  </a:gsLst>
                  <a:lin ang="5400000" scaled="0"/>
                </a:gra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This product will address:</a:t>
            </a:r>
          </a:p>
          <a:p>
            <a:pPr/>
            <a:r>
              <a:t>Saving the user time when searching for activities</a:t>
            </a:r>
          </a:p>
          <a:p>
            <a:pPr/>
            <a:r>
              <a:t>One stop shop for vacation/event planning that will provide detailed information on venues, restaurants, movies, events, hotels,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imary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Primary goal</a:t>
            </a:r>
          </a:p>
        </p:txBody>
      </p:sp>
      <p:sp>
        <p:nvSpPr>
          <p:cNvPr id="176" name="A content aggregator that will provided the user with activity and hotel information based on zip cod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content aggregator that will provided the user with activity and hotel information based on zip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fullsizeoutput_20.jpeg" descr="fullsizeoutput_20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30456" t="0" r="30456" b="0"/>
          <a:stretch>
            <a:fillRect/>
          </a:stretch>
        </p:blipFill>
        <p:spPr>
          <a:xfrm>
            <a:off x="7112000" y="1536700"/>
            <a:ext cx="5486400" cy="7797800"/>
          </a:xfrm>
          <a:prstGeom prst="rect">
            <a:avLst/>
          </a:prstGeom>
        </p:spPr>
      </p:pic>
      <p:sp>
        <p:nvSpPr>
          <p:cNvPr id="179" name="Landing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Landing page</a:t>
            </a:r>
          </a:p>
        </p:txBody>
      </p:sp>
      <p:sp>
        <p:nvSpPr>
          <p:cNvPr id="180" name="The user will select a zip code and number of results to displa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user will select a zip code and number of results to display</a:t>
            </a:r>
          </a:p>
          <a:p>
            <a:pPr/>
            <a:r>
              <a:t>The user will then select one of the search buttons to display results based on the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fullsizeoutput_22.jpeg" descr="fullsizeoutput_22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43809" t="0" r="17102" b="0"/>
          <a:stretch>
            <a:fillRect/>
          </a:stretch>
        </p:blipFill>
        <p:spPr>
          <a:xfrm>
            <a:off x="7112000" y="1536700"/>
            <a:ext cx="5486401" cy="7797800"/>
          </a:xfrm>
          <a:prstGeom prst="rect">
            <a:avLst/>
          </a:prstGeom>
        </p:spPr>
      </p:pic>
      <p:sp>
        <p:nvSpPr>
          <p:cNvPr id="183" name="Search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Search results</a:t>
            </a:r>
          </a:p>
        </p:txBody>
      </p:sp>
      <p:sp>
        <p:nvSpPr>
          <p:cNvPr id="184" name="Results will display based on search parameters ex. Events, Restaurants, Bars, Hotels, Movi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will display based on search parameters ex. Events, Restaurants, Bars, Hotels, Movies</a:t>
            </a:r>
          </a:p>
          <a:p>
            <a:pPr/>
            <a:r>
              <a:t>Results will also provide a link to either buy tickets or to the event 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fullsizeoutput_26.jpeg" descr="fullsizeoutput_26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973" t="0" r="1973" b="0"/>
          <a:stretch>
            <a:fillRect/>
          </a:stretch>
        </p:blipFill>
        <p:spPr>
          <a:xfrm>
            <a:off x="7273031" y="1651137"/>
            <a:ext cx="5325369" cy="7568926"/>
          </a:xfrm>
          <a:prstGeom prst="rect">
            <a:avLst/>
          </a:prstGeom>
        </p:spPr>
      </p:pic>
      <p:sp>
        <p:nvSpPr>
          <p:cNvPr id="187" name="More in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More information</a:t>
            </a:r>
          </a:p>
        </p:txBody>
      </p:sp>
      <p:sp>
        <p:nvSpPr>
          <p:cNvPr id="188" name="The user can click on the url for each result to either display more information of the specific activity (ie. Yelp page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user can click on the url for each result to either display more information of the specific activity (ie. Yelp page)</a:t>
            </a:r>
          </a:p>
          <a:p>
            <a:pPr/>
            <a:r>
              <a:t>Or provide the ability to purchase tickets to the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