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0" r:id="rId5"/>
    <p:sldId id="277" r:id="rId6"/>
    <p:sldId id="567" r:id="rId8"/>
    <p:sldId id="261" r:id="rId9"/>
    <p:sldId id="263" r:id="rId10"/>
    <p:sldId id="3125" r:id="rId11"/>
    <p:sldId id="3126" r:id="rId12"/>
    <p:sldId id="3127" r:id="rId13"/>
    <p:sldId id="258" r:id="rId14"/>
    <p:sldId id="264" r:id="rId15"/>
    <p:sldId id="1102" r:id="rId16"/>
    <p:sldId id="455" r:id="rId17"/>
    <p:sldId id="26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35" y="398"/>
      </p:cViewPr>
      <p:guideLst>
        <p:guide orient="horz" pos="27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FBD784-468D-43CE-8EE0-A34D50BA37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311791" y="1594658"/>
            <a:ext cx="75684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就业</a:t>
            </a:r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帮</a:t>
            </a:r>
            <a:endParaRPr lang="zh-CN" altLang="en-US" sz="80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7" name="稻壳儿_答辩小姐姐作品_3"/>
          <p:cNvSpPr txBox="1"/>
          <p:nvPr/>
        </p:nvSpPr>
        <p:spPr>
          <a:xfrm>
            <a:off x="1906229" y="3225272"/>
            <a:ext cx="837954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cs typeface="+mn-ea"/>
                <a:sym typeface="+mn-lt"/>
              </a:rPr>
              <a:t> P</a:t>
            </a:r>
            <a:r>
              <a:rPr lang="zh-CN" altLang="en-US" dirty="0">
                <a:cs typeface="+mn-ea"/>
                <a:sym typeface="+mn-lt"/>
              </a:rPr>
              <a:t>roject acceptance</a:t>
            </a:r>
            <a:r>
              <a:rPr lang="en-US" altLang="zh-CN" dirty="0">
                <a:cs typeface="+mn-ea"/>
                <a:sym typeface="+mn-lt"/>
              </a:rPr>
              <a:t> of </a:t>
            </a:r>
            <a:r>
              <a:rPr lang="zh-CN" altLang="en-US" dirty="0">
                <a:cs typeface="+mn-ea"/>
                <a:sym typeface="+mn-lt"/>
              </a:rPr>
              <a:t>Employment help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4672330" y="4912995"/>
            <a:ext cx="310578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汇报人：冯子豪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胡振宇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28532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400" spc="300" dirty="0">
                  <a:latin typeface="+mn-lt"/>
                  <a:ea typeface="+mn-ea"/>
                  <a:cs typeface="+mn-ea"/>
                  <a:sym typeface="+mn-lt"/>
                </a:rPr>
                <a:t>what we do</a:t>
              </a:r>
              <a:r>
                <a:rPr lang="zh-CN" altLang="en-US" sz="24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？</a:t>
              </a:r>
              <a:endParaRPr lang="zh-CN" altLang="en-US" sz="24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8" name="TextBox 42"/>
          <p:cNvSpPr txBox="1"/>
          <p:nvPr/>
        </p:nvSpPr>
        <p:spPr>
          <a:xfrm>
            <a:off x="1096629" y="2051718"/>
            <a:ext cx="499937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就业帮解决了招募者不方便招募员工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得困难</a:t>
            </a:r>
            <a:endParaRPr lang="zh-CN" altLang="en-US" sz="1600">
              <a:solidFill>
                <a:schemeClr val="bg2">
                  <a:lumMod val="25000"/>
                </a:schemeClr>
              </a:solidFill>
              <a:latin typeface="Adobe Arabic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5" name="图片 4" descr="P3`D79I@MU}NE5R3GPNED(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15060"/>
            <a:ext cx="10934700" cy="478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871980" y="1520825"/>
            <a:ext cx="8515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项目的技术与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开发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稻壳儿_答辩小姐姐作品_6"/>
          <p:cNvSpPr txBox="1"/>
          <p:nvPr/>
        </p:nvSpPr>
        <p:spPr>
          <a:xfrm>
            <a:off x="1819515" y="1919599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稻壳儿_答辩小姐姐作品_18"/>
          <p:cNvSpPr txBox="1"/>
          <p:nvPr/>
        </p:nvSpPr>
        <p:spPr>
          <a:xfrm>
            <a:off x="9820028" y="18794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" name="稻壳儿_答辩小姐姐作品_20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项目</a:t>
              </a:r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分工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5" name="Freeform 2"/>
          <p:cNvSpPr/>
          <p:nvPr/>
        </p:nvSpPr>
        <p:spPr bwMode="auto">
          <a:xfrm>
            <a:off x="917352" y="3582523"/>
            <a:ext cx="735439" cy="1163823"/>
          </a:xfrm>
          <a:custGeom>
            <a:avLst/>
            <a:gdLst>
              <a:gd name="T0" fmla="+- 0 9669 2201"/>
              <a:gd name="T1" fmla="*/ T0 w 19399"/>
              <a:gd name="T2" fmla="*/ 0 h 18810"/>
              <a:gd name="T3" fmla="+- 0 2548 2201"/>
              <a:gd name="T4" fmla="*/ T3 w 19399"/>
              <a:gd name="T5" fmla="*/ 13938 h 18810"/>
              <a:gd name="T6" fmla="+- 0 15654 2201"/>
              <a:gd name="T7" fmla="*/ T6 w 19399"/>
              <a:gd name="T8" fmla="*/ 14984 h 18810"/>
              <a:gd name="T9" fmla="+- 0 21600 2201"/>
              <a:gd name="T10" fmla="*/ T9 w 19399"/>
              <a:gd name="T11" fmla="*/ 3787 h 18810"/>
              <a:gd name="T12" fmla="+- 0 9669 2201"/>
              <a:gd name="T13" fmla="*/ T12 w 19399"/>
              <a:gd name="T14" fmla="*/ 0 h 18810"/>
              <a:gd name="T15" fmla="+- 0 9669 2201"/>
              <a:gd name="T16" fmla="*/ T15 w 19399"/>
              <a:gd name="T17" fmla="*/ 0 h 1881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</a:cxnLst>
            <a:rect l="0" t="0" r="r" b="b"/>
            <a:pathLst>
              <a:path w="19399" h="18810">
                <a:moveTo>
                  <a:pt x="7468" y="0"/>
                </a:moveTo>
                <a:lnTo>
                  <a:pt x="347" y="13938"/>
                </a:lnTo>
                <a:cubicBezTo>
                  <a:pt x="-2201" y="18565"/>
                  <a:pt x="10018" y="21600"/>
                  <a:pt x="13453" y="14984"/>
                </a:cubicBezTo>
                <a:lnTo>
                  <a:pt x="19399" y="3787"/>
                </a:lnTo>
                <a:lnTo>
                  <a:pt x="7468" y="0"/>
                </a:lnTo>
                <a:close/>
                <a:moveTo>
                  <a:pt x="7468" y="0"/>
                </a:moveTo>
              </a:path>
            </a:pathLst>
          </a:custGeom>
          <a:solidFill>
            <a:srgbClr val="FFD929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6" name="Freeform 3"/>
          <p:cNvSpPr/>
          <p:nvPr/>
        </p:nvSpPr>
        <p:spPr bwMode="auto">
          <a:xfrm>
            <a:off x="1697183" y="3796006"/>
            <a:ext cx="1558235" cy="2304798"/>
          </a:xfrm>
          <a:custGeom>
            <a:avLst/>
            <a:gdLst>
              <a:gd name="T0" fmla="+- 0 5012 185"/>
              <a:gd name="T1" fmla="*/ T0 w 21174"/>
              <a:gd name="T2" fmla="*/ 0 h 21600"/>
              <a:gd name="T3" fmla="+- 0 3949 185"/>
              <a:gd name="T4" fmla="*/ T3 w 21174"/>
              <a:gd name="T5" fmla="*/ 5884 h 21600"/>
              <a:gd name="T6" fmla="+- 0 201 185"/>
              <a:gd name="T7" fmla="*/ T6 w 21174"/>
              <a:gd name="T8" fmla="*/ 15886 h 21600"/>
              <a:gd name="T9" fmla="+- 0 2546 185"/>
              <a:gd name="T10" fmla="*/ T9 w 21174"/>
              <a:gd name="T11" fmla="*/ 16946 h 21600"/>
              <a:gd name="T12" fmla="+- 0 4402 185"/>
              <a:gd name="T13" fmla="*/ T12 w 21174"/>
              <a:gd name="T14" fmla="*/ 16946 h 21600"/>
              <a:gd name="T15" fmla="+- 0 4402 185"/>
              <a:gd name="T16" fmla="*/ T15 w 21174"/>
              <a:gd name="T17" fmla="*/ 21558 h 21600"/>
              <a:gd name="T18" fmla="+- 0 8992 185"/>
              <a:gd name="T19" fmla="*/ T18 w 21174"/>
              <a:gd name="T20" fmla="*/ 21558 h 21600"/>
              <a:gd name="T21" fmla="+- 0 8992 185"/>
              <a:gd name="T22" fmla="*/ T21 w 21174"/>
              <a:gd name="T23" fmla="*/ 17055 h 21600"/>
              <a:gd name="T24" fmla="+- 0 12400 185"/>
              <a:gd name="T25" fmla="*/ T24 w 21174"/>
              <a:gd name="T26" fmla="*/ 17055 h 21600"/>
              <a:gd name="T27" fmla="+- 0 12400 185"/>
              <a:gd name="T28" fmla="*/ T27 w 21174"/>
              <a:gd name="T29" fmla="*/ 21600 h 21600"/>
              <a:gd name="T30" fmla="+- 0 17255 185"/>
              <a:gd name="T31" fmla="*/ T30 w 21174"/>
              <a:gd name="T32" fmla="*/ 21600 h 21600"/>
              <a:gd name="T33" fmla="+- 0 17255 185"/>
              <a:gd name="T34" fmla="*/ T33 w 21174"/>
              <a:gd name="T35" fmla="*/ 17018 h 21600"/>
              <a:gd name="T36" fmla="+- 0 19885 185"/>
              <a:gd name="T37" fmla="*/ T36 w 21174"/>
              <a:gd name="T38" fmla="*/ 17018 h 21600"/>
              <a:gd name="T39" fmla="+- 0 21104 185"/>
              <a:gd name="T40" fmla="*/ T39 w 21174"/>
              <a:gd name="T41" fmla="*/ 15267 h 21600"/>
              <a:gd name="T42" fmla="+- 0 17460 185"/>
              <a:gd name="T43" fmla="*/ T42 w 21174"/>
              <a:gd name="T44" fmla="*/ 6460 h 21600"/>
              <a:gd name="T45" fmla="+- 0 5012 185"/>
              <a:gd name="T46" fmla="*/ T45 w 21174"/>
              <a:gd name="T47" fmla="*/ 0 h 21600"/>
              <a:gd name="T48" fmla="+- 0 5012 185"/>
              <a:gd name="T49" fmla="*/ T48 w 21174"/>
              <a:gd name="T50" fmla="*/ 0 h 21600"/>
              <a:gd name="connsiteX0" fmla="*/ 4827 w 19707"/>
              <a:gd name="connsiteY0" fmla="*/ 0 h 21600"/>
              <a:gd name="connsiteX1" fmla="*/ 3764 w 19707"/>
              <a:gd name="connsiteY1" fmla="*/ 5884 h 21600"/>
              <a:gd name="connsiteX2" fmla="*/ 16 w 19707"/>
              <a:gd name="connsiteY2" fmla="*/ 15886 h 21600"/>
              <a:gd name="connsiteX3" fmla="*/ 2361 w 19707"/>
              <a:gd name="connsiteY3" fmla="*/ 16946 h 21600"/>
              <a:gd name="connsiteX4" fmla="*/ 4217 w 19707"/>
              <a:gd name="connsiteY4" fmla="*/ 16946 h 21600"/>
              <a:gd name="connsiteX5" fmla="*/ 4217 w 19707"/>
              <a:gd name="connsiteY5" fmla="*/ 21558 h 21600"/>
              <a:gd name="connsiteX6" fmla="*/ 8807 w 19707"/>
              <a:gd name="connsiteY6" fmla="*/ 21558 h 21600"/>
              <a:gd name="connsiteX7" fmla="*/ 8807 w 19707"/>
              <a:gd name="connsiteY7" fmla="*/ 17055 h 21600"/>
              <a:gd name="connsiteX8" fmla="*/ 12215 w 19707"/>
              <a:gd name="connsiteY8" fmla="*/ 17055 h 21600"/>
              <a:gd name="connsiteX9" fmla="*/ 12215 w 19707"/>
              <a:gd name="connsiteY9" fmla="*/ 21600 h 21600"/>
              <a:gd name="connsiteX10" fmla="*/ 17070 w 19707"/>
              <a:gd name="connsiteY10" fmla="*/ 21600 h 21600"/>
              <a:gd name="connsiteX11" fmla="*/ 17070 w 19707"/>
              <a:gd name="connsiteY11" fmla="*/ 17018 h 21600"/>
              <a:gd name="connsiteX12" fmla="*/ 19700 w 19707"/>
              <a:gd name="connsiteY12" fmla="*/ 17018 h 21600"/>
              <a:gd name="connsiteX13" fmla="*/ 17275 w 19707"/>
              <a:gd name="connsiteY13" fmla="*/ 6460 h 21600"/>
              <a:gd name="connsiteX14" fmla="*/ 4827 w 19707"/>
              <a:gd name="connsiteY14" fmla="*/ 0 h 21600"/>
              <a:gd name="connsiteX15" fmla="*/ 4827 w 19707"/>
              <a:gd name="connsiteY15" fmla="*/ 0 h 21600"/>
              <a:gd name="connsiteX0-1" fmla="*/ 4827 w 17275"/>
              <a:gd name="connsiteY0-2" fmla="*/ 0 h 21600"/>
              <a:gd name="connsiteX1-3" fmla="*/ 3764 w 17275"/>
              <a:gd name="connsiteY1-4" fmla="*/ 5884 h 21600"/>
              <a:gd name="connsiteX2-5" fmla="*/ 16 w 17275"/>
              <a:gd name="connsiteY2-6" fmla="*/ 15886 h 21600"/>
              <a:gd name="connsiteX3-7" fmla="*/ 2361 w 17275"/>
              <a:gd name="connsiteY3-8" fmla="*/ 16946 h 21600"/>
              <a:gd name="connsiteX4-9" fmla="*/ 4217 w 17275"/>
              <a:gd name="connsiteY4-10" fmla="*/ 16946 h 21600"/>
              <a:gd name="connsiteX5-11" fmla="*/ 4217 w 17275"/>
              <a:gd name="connsiteY5-12" fmla="*/ 21558 h 21600"/>
              <a:gd name="connsiteX6-13" fmla="*/ 8807 w 17275"/>
              <a:gd name="connsiteY6-14" fmla="*/ 21558 h 21600"/>
              <a:gd name="connsiteX7-15" fmla="*/ 8807 w 17275"/>
              <a:gd name="connsiteY7-16" fmla="*/ 17055 h 21600"/>
              <a:gd name="connsiteX8-17" fmla="*/ 12215 w 17275"/>
              <a:gd name="connsiteY8-18" fmla="*/ 17055 h 21600"/>
              <a:gd name="connsiteX9-19" fmla="*/ 12215 w 17275"/>
              <a:gd name="connsiteY9-20" fmla="*/ 21600 h 21600"/>
              <a:gd name="connsiteX10-21" fmla="*/ 17070 w 17275"/>
              <a:gd name="connsiteY10-22" fmla="*/ 21600 h 21600"/>
              <a:gd name="connsiteX11-23" fmla="*/ 17070 w 17275"/>
              <a:gd name="connsiteY11-24" fmla="*/ 17018 h 21600"/>
              <a:gd name="connsiteX12-25" fmla="*/ 17275 w 17275"/>
              <a:gd name="connsiteY12-26" fmla="*/ 6460 h 21600"/>
              <a:gd name="connsiteX13-27" fmla="*/ 4827 w 17275"/>
              <a:gd name="connsiteY13-28" fmla="*/ 0 h 21600"/>
              <a:gd name="connsiteX14-29" fmla="*/ 4827 w 17275"/>
              <a:gd name="connsiteY14-30" fmla="*/ 0 h 21600"/>
              <a:gd name="connsiteX0-31" fmla="*/ 4827 w 17275"/>
              <a:gd name="connsiteY0-32" fmla="*/ 0 h 21600"/>
              <a:gd name="connsiteX1-33" fmla="*/ 16 w 17275"/>
              <a:gd name="connsiteY1-34" fmla="*/ 15886 h 21600"/>
              <a:gd name="connsiteX2-35" fmla="*/ 2361 w 17275"/>
              <a:gd name="connsiteY2-36" fmla="*/ 16946 h 21600"/>
              <a:gd name="connsiteX3-37" fmla="*/ 4217 w 17275"/>
              <a:gd name="connsiteY3-38" fmla="*/ 16946 h 21600"/>
              <a:gd name="connsiteX4-39" fmla="*/ 4217 w 17275"/>
              <a:gd name="connsiteY4-40" fmla="*/ 21558 h 21600"/>
              <a:gd name="connsiteX5-41" fmla="*/ 8807 w 17275"/>
              <a:gd name="connsiteY5-42" fmla="*/ 21558 h 21600"/>
              <a:gd name="connsiteX6-43" fmla="*/ 8807 w 17275"/>
              <a:gd name="connsiteY6-44" fmla="*/ 17055 h 21600"/>
              <a:gd name="connsiteX7-45" fmla="*/ 12215 w 17275"/>
              <a:gd name="connsiteY7-46" fmla="*/ 17055 h 21600"/>
              <a:gd name="connsiteX8-47" fmla="*/ 12215 w 17275"/>
              <a:gd name="connsiteY8-48" fmla="*/ 21600 h 21600"/>
              <a:gd name="connsiteX9-49" fmla="*/ 17070 w 17275"/>
              <a:gd name="connsiteY9-50" fmla="*/ 21600 h 21600"/>
              <a:gd name="connsiteX10-51" fmla="*/ 17070 w 17275"/>
              <a:gd name="connsiteY10-52" fmla="*/ 17018 h 21600"/>
              <a:gd name="connsiteX11-53" fmla="*/ 17275 w 17275"/>
              <a:gd name="connsiteY11-54" fmla="*/ 6460 h 21600"/>
              <a:gd name="connsiteX12-55" fmla="*/ 4827 w 17275"/>
              <a:gd name="connsiteY12-56" fmla="*/ 0 h 21600"/>
              <a:gd name="connsiteX13-57" fmla="*/ 4827 w 17275"/>
              <a:gd name="connsiteY13-58" fmla="*/ 0 h 21600"/>
              <a:gd name="connsiteX0-59" fmla="*/ 2466 w 14914"/>
              <a:gd name="connsiteY0-60" fmla="*/ 0 h 21600"/>
              <a:gd name="connsiteX1-61" fmla="*/ 0 w 14914"/>
              <a:gd name="connsiteY1-62" fmla="*/ 16946 h 21600"/>
              <a:gd name="connsiteX2-63" fmla="*/ 1856 w 14914"/>
              <a:gd name="connsiteY2-64" fmla="*/ 16946 h 21600"/>
              <a:gd name="connsiteX3-65" fmla="*/ 1856 w 14914"/>
              <a:gd name="connsiteY3-66" fmla="*/ 21558 h 21600"/>
              <a:gd name="connsiteX4-67" fmla="*/ 6446 w 14914"/>
              <a:gd name="connsiteY4-68" fmla="*/ 21558 h 21600"/>
              <a:gd name="connsiteX5-69" fmla="*/ 6446 w 14914"/>
              <a:gd name="connsiteY5-70" fmla="*/ 17055 h 21600"/>
              <a:gd name="connsiteX6-71" fmla="*/ 9854 w 14914"/>
              <a:gd name="connsiteY6-72" fmla="*/ 17055 h 21600"/>
              <a:gd name="connsiteX7-73" fmla="*/ 9854 w 14914"/>
              <a:gd name="connsiteY7-74" fmla="*/ 21600 h 21600"/>
              <a:gd name="connsiteX8-75" fmla="*/ 14709 w 14914"/>
              <a:gd name="connsiteY8-76" fmla="*/ 21600 h 21600"/>
              <a:gd name="connsiteX9-77" fmla="*/ 14709 w 14914"/>
              <a:gd name="connsiteY9-78" fmla="*/ 17018 h 21600"/>
              <a:gd name="connsiteX10-79" fmla="*/ 14914 w 14914"/>
              <a:gd name="connsiteY10-80" fmla="*/ 6460 h 21600"/>
              <a:gd name="connsiteX11-81" fmla="*/ 2466 w 14914"/>
              <a:gd name="connsiteY11-82" fmla="*/ 0 h 21600"/>
              <a:gd name="connsiteX12-83" fmla="*/ 2466 w 14914"/>
              <a:gd name="connsiteY12-84" fmla="*/ 0 h 21600"/>
              <a:gd name="connsiteX0-85" fmla="*/ 610 w 13058"/>
              <a:gd name="connsiteY0-86" fmla="*/ 0 h 21600"/>
              <a:gd name="connsiteX1-87" fmla="*/ 0 w 13058"/>
              <a:gd name="connsiteY1-88" fmla="*/ 16946 h 21600"/>
              <a:gd name="connsiteX2-89" fmla="*/ 0 w 13058"/>
              <a:gd name="connsiteY2-90" fmla="*/ 21558 h 21600"/>
              <a:gd name="connsiteX3-91" fmla="*/ 4590 w 13058"/>
              <a:gd name="connsiteY3-92" fmla="*/ 21558 h 21600"/>
              <a:gd name="connsiteX4-93" fmla="*/ 4590 w 13058"/>
              <a:gd name="connsiteY4-94" fmla="*/ 17055 h 21600"/>
              <a:gd name="connsiteX5-95" fmla="*/ 7998 w 13058"/>
              <a:gd name="connsiteY5-96" fmla="*/ 17055 h 21600"/>
              <a:gd name="connsiteX6-97" fmla="*/ 7998 w 13058"/>
              <a:gd name="connsiteY6-98" fmla="*/ 21600 h 21600"/>
              <a:gd name="connsiteX7-99" fmla="*/ 12853 w 13058"/>
              <a:gd name="connsiteY7-100" fmla="*/ 21600 h 21600"/>
              <a:gd name="connsiteX8-101" fmla="*/ 12853 w 13058"/>
              <a:gd name="connsiteY8-102" fmla="*/ 17018 h 21600"/>
              <a:gd name="connsiteX9-103" fmla="*/ 13058 w 13058"/>
              <a:gd name="connsiteY9-104" fmla="*/ 6460 h 21600"/>
              <a:gd name="connsiteX10-105" fmla="*/ 610 w 13058"/>
              <a:gd name="connsiteY10-106" fmla="*/ 0 h 21600"/>
              <a:gd name="connsiteX11-107" fmla="*/ 610 w 13058"/>
              <a:gd name="connsiteY11-108" fmla="*/ 0 h 21600"/>
              <a:gd name="connsiteX0-109" fmla="*/ 1372 w 13820"/>
              <a:gd name="connsiteY0-110" fmla="*/ 0 h 21600"/>
              <a:gd name="connsiteX1-111" fmla="*/ 762 w 13820"/>
              <a:gd name="connsiteY1-112" fmla="*/ 21558 h 21600"/>
              <a:gd name="connsiteX2-113" fmla="*/ 5352 w 13820"/>
              <a:gd name="connsiteY2-114" fmla="*/ 21558 h 21600"/>
              <a:gd name="connsiteX3-115" fmla="*/ 5352 w 13820"/>
              <a:gd name="connsiteY3-116" fmla="*/ 17055 h 21600"/>
              <a:gd name="connsiteX4-117" fmla="*/ 8760 w 13820"/>
              <a:gd name="connsiteY4-118" fmla="*/ 17055 h 21600"/>
              <a:gd name="connsiteX5-119" fmla="*/ 8760 w 13820"/>
              <a:gd name="connsiteY5-120" fmla="*/ 21600 h 21600"/>
              <a:gd name="connsiteX6-121" fmla="*/ 13615 w 13820"/>
              <a:gd name="connsiteY6-122" fmla="*/ 21600 h 21600"/>
              <a:gd name="connsiteX7-123" fmla="*/ 13615 w 13820"/>
              <a:gd name="connsiteY7-124" fmla="*/ 17018 h 21600"/>
              <a:gd name="connsiteX8-125" fmla="*/ 13820 w 13820"/>
              <a:gd name="connsiteY8-126" fmla="*/ 6460 h 21600"/>
              <a:gd name="connsiteX9-127" fmla="*/ 1372 w 13820"/>
              <a:gd name="connsiteY9-128" fmla="*/ 0 h 21600"/>
              <a:gd name="connsiteX10-129" fmla="*/ 1372 w 13820"/>
              <a:gd name="connsiteY10-130" fmla="*/ 0 h 21600"/>
              <a:gd name="connsiteX0-131" fmla="*/ 778 w 13226"/>
              <a:gd name="connsiteY0-132" fmla="*/ 0 h 21600"/>
              <a:gd name="connsiteX1-133" fmla="*/ 168 w 13226"/>
              <a:gd name="connsiteY1-134" fmla="*/ 21558 h 21600"/>
              <a:gd name="connsiteX2-135" fmla="*/ 4758 w 13226"/>
              <a:gd name="connsiteY2-136" fmla="*/ 21558 h 21600"/>
              <a:gd name="connsiteX3-137" fmla="*/ 4758 w 13226"/>
              <a:gd name="connsiteY3-138" fmla="*/ 17055 h 21600"/>
              <a:gd name="connsiteX4-139" fmla="*/ 8166 w 13226"/>
              <a:gd name="connsiteY4-140" fmla="*/ 17055 h 21600"/>
              <a:gd name="connsiteX5-141" fmla="*/ 8166 w 13226"/>
              <a:gd name="connsiteY5-142" fmla="*/ 21600 h 21600"/>
              <a:gd name="connsiteX6-143" fmla="*/ 13021 w 13226"/>
              <a:gd name="connsiteY6-144" fmla="*/ 21600 h 21600"/>
              <a:gd name="connsiteX7-145" fmla="*/ 13021 w 13226"/>
              <a:gd name="connsiteY7-146" fmla="*/ 17018 h 21600"/>
              <a:gd name="connsiteX8-147" fmla="*/ 13226 w 13226"/>
              <a:gd name="connsiteY8-148" fmla="*/ 6460 h 21600"/>
              <a:gd name="connsiteX9-149" fmla="*/ 778 w 13226"/>
              <a:gd name="connsiteY9-150" fmla="*/ 0 h 21600"/>
              <a:gd name="connsiteX10-151" fmla="*/ 778 w 13226"/>
              <a:gd name="connsiteY10-152" fmla="*/ 0 h 21600"/>
              <a:gd name="connsiteX0-153" fmla="*/ 612 w 13060"/>
              <a:gd name="connsiteY0-154" fmla="*/ 0 h 21600"/>
              <a:gd name="connsiteX1-155" fmla="*/ 2 w 13060"/>
              <a:gd name="connsiteY1-156" fmla="*/ 21558 h 21600"/>
              <a:gd name="connsiteX2-157" fmla="*/ 4592 w 13060"/>
              <a:gd name="connsiteY2-158" fmla="*/ 21558 h 21600"/>
              <a:gd name="connsiteX3-159" fmla="*/ 4592 w 13060"/>
              <a:gd name="connsiteY3-160" fmla="*/ 17055 h 21600"/>
              <a:gd name="connsiteX4-161" fmla="*/ 8000 w 13060"/>
              <a:gd name="connsiteY4-162" fmla="*/ 17055 h 21600"/>
              <a:gd name="connsiteX5-163" fmla="*/ 8000 w 13060"/>
              <a:gd name="connsiteY5-164" fmla="*/ 21600 h 21600"/>
              <a:gd name="connsiteX6-165" fmla="*/ 12855 w 13060"/>
              <a:gd name="connsiteY6-166" fmla="*/ 21600 h 21600"/>
              <a:gd name="connsiteX7-167" fmla="*/ 12855 w 13060"/>
              <a:gd name="connsiteY7-168" fmla="*/ 17018 h 21600"/>
              <a:gd name="connsiteX8-169" fmla="*/ 13060 w 13060"/>
              <a:gd name="connsiteY8-170" fmla="*/ 6460 h 21600"/>
              <a:gd name="connsiteX9-171" fmla="*/ 612 w 13060"/>
              <a:gd name="connsiteY9-172" fmla="*/ 0 h 21600"/>
              <a:gd name="connsiteX10-173" fmla="*/ 612 w 13060"/>
              <a:gd name="connsiteY10-174" fmla="*/ 0 h 21600"/>
              <a:gd name="connsiteX0-175" fmla="*/ 529 w 12977"/>
              <a:gd name="connsiteY0-176" fmla="*/ 0 h 21832"/>
              <a:gd name="connsiteX1-177" fmla="*/ 2 w 12977"/>
              <a:gd name="connsiteY1-178" fmla="*/ 21832 h 21832"/>
              <a:gd name="connsiteX2-179" fmla="*/ 4509 w 12977"/>
              <a:gd name="connsiteY2-180" fmla="*/ 21558 h 21832"/>
              <a:gd name="connsiteX3-181" fmla="*/ 4509 w 12977"/>
              <a:gd name="connsiteY3-182" fmla="*/ 17055 h 21832"/>
              <a:gd name="connsiteX4-183" fmla="*/ 7917 w 12977"/>
              <a:gd name="connsiteY4-184" fmla="*/ 17055 h 21832"/>
              <a:gd name="connsiteX5-185" fmla="*/ 7917 w 12977"/>
              <a:gd name="connsiteY5-186" fmla="*/ 21600 h 21832"/>
              <a:gd name="connsiteX6-187" fmla="*/ 12772 w 12977"/>
              <a:gd name="connsiteY6-188" fmla="*/ 21600 h 21832"/>
              <a:gd name="connsiteX7-189" fmla="*/ 12772 w 12977"/>
              <a:gd name="connsiteY7-190" fmla="*/ 17018 h 21832"/>
              <a:gd name="connsiteX8-191" fmla="*/ 12977 w 12977"/>
              <a:gd name="connsiteY8-192" fmla="*/ 6460 h 21832"/>
              <a:gd name="connsiteX9-193" fmla="*/ 529 w 12977"/>
              <a:gd name="connsiteY9-194" fmla="*/ 0 h 21832"/>
              <a:gd name="connsiteX10-195" fmla="*/ 529 w 12977"/>
              <a:gd name="connsiteY10-196" fmla="*/ 0 h 21832"/>
              <a:gd name="connsiteX0-197" fmla="*/ 467 w 12977"/>
              <a:gd name="connsiteY0-198" fmla="*/ 188 h 21832"/>
              <a:gd name="connsiteX1-199" fmla="*/ 2 w 12977"/>
              <a:gd name="connsiteY1-200" fmla="*/ 21832 h 21832"/>
              <a:gd name="connsiteX2-201" fmla="*/ 4509 w 12977"/>
              <a:gd name="connsiteY2-202" fmla="*/ 21558 h 21832"/>
              <a:gd name="connsiteX3-203" fmla="*/ 4509 w 12977"/>
              <a:gd name="connsiteY3-204" fmla="*/ 17055 h 21832"/>
              <a:gd name="connsiteX4-205" fmla="*/ 7917 w 12977"/>
              <a:gd name="connsiteY4-206" fmla="*/ 17055 h 21832"/>
              <a:gd name="connsiteX5-207" fmla="*/ 7917 w 12977"/>
              <a:gd name="connsiteY5-208" fmla="*/ 21600 h 21832"/>
              <a:gd name="connsiteX6-209" fmla="*/ 12772 w 12977"/>
              <a:gd name="connsiteY6-210" fmla="*/ 21600 h 21832"/>
              <a:gd name="connsiteX7-211" fmla="*/ 12772 w 12977"/>
              <a:gd name="connsiteY7-212" fmla="*/ 17018 h 21832"/>
              <a:gd name="connsiteX8-213" fmla="*/ 12977 w 12977"/>
              <a:gd name="connsiteY8-214" fmla="*/ 6460 h 21832"/>
              <a:gd name="connsiteX9-215" fmla="*/ 467 w 12977"/>
              <a:gd name="connsiteY9-216" fmla="*/ 188 h 21832"/>
              <a:gd name="connsiteX10-217" fmla="*/ 529 w 12977"/>
              <a:gd name="connsiteY10-218" fmla="*/ 0 h 21832"/>
              <a:gd name="connsiteX0-219" fmla="*/ 467 w 12977"/>
              <a:gd name="connsiteY0-220" fmla="*/ 188 h 21832"/>
              <a:gd name="connsiteX1-221" fmla="*/ 2 w 12977"/>
              <a:gd name="connsiteY1-222" fmla="*/ 21832 h 21832"/>
              <a:gd name="connsiteX2-223" fmla="*/ 4509 w 12977"/>
              <a:gd name="connsiteY2-224" fmla="*/ 21558 h 21832"/>
              <a:gd name="connsiteX3-225" fmla="*/ 4509 w 12977"/>
              <a:gd name="connsiteY3-226" fmla="*/ 17055 h 21832"/>
              <a:gd name="connsiteX4-227" fmla="*/ 6592 w 12977"/>
              <a:gd name="connsiteY4-228" fmla="*/ 13857 h 21832"/>
              <a:gd name="connsiteX5-229" fmla="*/ 7917 w 12977"/>
              <a:gd name="connsiteY5-230" fmla="*/ 21600 h 21832"/>
              <a:gd name="connsiteX6-231" fmla="*/ 12772 w 12977"/>
              <a:gd name="connsiteY6-232" fmla="*/ 21600 h 21832"/>
              <a:gd name="connsiteX7-233" fmla="*/ 12772 w 12977"/>
              <a:gd name="connsiteY7-234" fmla="*/ 17018 h 21832"/>
              <a:gd name="connsiteX8-235" fmla="*/ 12977 w 12977"/>
              <a:gd name="connsiteY8-236" fmla="*/ 6460 h 21832"/>
              <a:gd name="connsiteX9-237" fmla="*/ 467 w 12977"/>
              <a:gd name="connsiteY9-238" fmla="*/ 188 h 21832"/>
              <a:gd name="connsiteX10-239" fmla="*/ 529 w 12977"/>
              <a:gd name="connsiteY10-240" fmla="*/ 0 h 21832"/>
              <a:gd name="connsiteX0-241" fmla="*/ 467 w 12977"/>
              <a:gd name="connsiteY0-242" fmla="*/ 188 h 21832"/>
              <a:gd name="connsiteX1-243" fmla="*/ 2 w 12977"/>
              <a:gd name="connsiteY1-244" fmla="*/ 21832 h 21832"/>
              <a:gd name="connsiteX2-245" fmla="*/ 4509 w 12977"/>
              <a:gd name="connsiteY2-246" fmla="*/ 21558 h 21832"/>
              <a:gd name="connsiteX3-247" fmla="*/ 6592 w 12977"/>
              <a:gd name="connsiteY3-248" fmla="*/ 13857 h 21832"/>
              <a:gd name="connsiteX4-249" fmla="*/ 7917 w 12977"/>
              <a:gd name="connsiteY4-250" fmla="*/ 21600 h 21832"/>
              <a:gd name="connsiteX5-251" fmla="*/ 12772 w 12977"/>
              <a:gd name="connsiteY5-252" fmla="*/ 21600 h 21832"/>
              <a:gd name="connsiteX6-253" fmla="*/ 12772 w 12977"/>
              <a:gd name="connsiteY6-254" fmla="*/ 17018 h 21832"/>
              <a:gd name="connsiteX7-255" fmla="*/ 12977 w 12977"/>
              <a:gd name="connsiteY7-256" fmla="*/ 6460 h 21832"/>
              <a:gd name="connsiteX8-257" fmla="*/ 467 w 12977"/>
              <a:gd name="connsiteY8-258" fmla="*/ 188 h 21832"/>
              <a:gd name="connsiteX9-259" fmla="*/ 529 w 12977"/>
              <a:gd name="connsiteY9-260" fmla="*/ 0 h 218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2977" h="21832">
                <a:moveTo>
                  <a:pt x="467" y="188"/>
                </a:moveTo>
                <a:cubicBezTo>
                  <a:pt x="735" y="145"/>
                  <a:pt x="-40" y="21712"/>
                  <a:pt x="2" y="21832"/>
                </a:cubicBezTo>
                <a:lnTo>
                  <a:pt x="4509" y="21558"/>
                </a:lnTo>
                <a:lnTo>
                  <a:pt x="6592" y="13857"/>
                </a:lnTo>
                <a:lnTo>
                  <a:pt x="7917" y="21600"/>
                </a:lnTo>
                <a:lnTo>
                  <a:pt x="12772" y="21600"/>
                </a:lnTo>
                <a:lnTo>
                  <a:pt x="12772" y="17018"/>
                </a:lnTo>
                <a:cubicBezTo>
                  <a:pt x="12840" y="13499"/>
                  <a:pt x="12909" y="9979"/>
                  <a:pt x="12977" y="6460"/>
                </a:cubicBezTo>
                <a:lnTo>
                  <a:pt x="467" y="188"/>
                </a:lnTo>
                <a:close/>
                <a:moveTo>
                  <a:pt x="529" y="0"/>
                </a:moveTo>
              </a:path>
            </a:pathLst>
          </a:custGeom>
          <a:solidFill>
            <a:srgbClr val="FFD929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7" name="Freeform 4"/>
          <p:cNvSpPr/>
          <p:nvPr/>
        </p:nvSpPr>
        <p:spPr bwMode="auto">
          <a:xfrm>
            <a:off x="1193866" y="2513316"/>
            <a:ext cx="2787654" cy="2233030"/>
          </a:xfrm>
          <a:custGeom>
            <a:avLst/>
            <a:gdLst>
              <a:gd name="T0" fmla="*/ 4616 w 21166"/>
              <a:gd name="T1" fmla="*/ 0 h 20252"/>
              <a:gd name="T2" fmla="*/ 18792 w 21166"/>
              <a:gd name="T3" fmla="*/ 9240 h 20252"/>
              <a:gd name="T4" fmla="*/ 21122 w 21166"/>
              <a:gd name="T5" fmla="*/ 17958 h 20252"/>
              <a:gd name="T6" fmla="*/ 17203 w 21166"/>
              <a:gd name="T7" fmla="*/ 18484 h 20252"/>
              <a:gd name="T8" fmla="*/ 14593 w 21166"/>
              <a:gd name="T9" fmla="*/ 9350 h 20252"/>
              <a:gd name="T10" fmla="*/ 14227 w 21166"/>
              <a:gd name="T11" fmla="*/ 8289 h 20252"/>
              <a:gd name="T12" fmla="*/ 15632 w 21166"/>
              <a:gd name="T13" fmla="*/ 18426 h 20252"/>
              <a:gd name="T14" fmla="*/ 4254 w 21166"/>
              <a:gd name="T15" fmla="*/ 12336 h 20252"/>
              <a:gd name="T16" fmla="*/ 4845 w 21166"/>
              <a:gd name="T17" fmla="*/ 8095 h 20252"/>
              <a:gd name="T18" fmla="*/ 3396 w 21166"/>
              <a:gd name="T19" fmla="*/ 11970 h 20252"/>
              <a:gd name="T20" fmla="*/ 0 w 21166"/>
              <a:gd name="T21" fmla="*/ 9967 h 20252"/>
              <a:gd name="T22" fmla="*/ 2090 w 21166"/>
              <a:gd name="T23" fmla="*/ 2719 h 20252"/>
              <a:gd name="T24" fmla="*/ 4616 w 21166"/>
              <a:gd name="T25" fmla="*/ 0 h 20252"/>
              <a:gd name="T26" fmla="*/ 4616 w 21166"/>
              <a:gd name="T27" fmla="*/ 0 h 20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66" h="20252">
                <a:moveTo>
                  <a:pt x="4616" y="0"/>
                </a:moveTo>
                <a:lnTo>
                  <a:pt x="18792" y="9240"/>
                </a:lnTo>
                <a:lnTo>
                  <a:pt x="21122" y="17958"/>
                </a:lnTo>
                <a:cubicBezTo>
                  <a:pt x="21600" y="20063"/>
                  <a:pt x="18044" y="21600"/>
                  <a:pt x="17203" y="18484"/>
                </a:cubicBezTo>
                <a:lnTo>
                  <a:pt x="14593" y="9350"/>
                </a:lnTo>
                <a:cubicBezTo>
                  <a:pt x="14467" y="8435"/>
                  <a:pt x="14227" y="8289"/>
                  <a:pt x="14227" y="8289"/>
                </a:cubicBezTo>
                <a:lnTo>
                  <a:pt x="15632" y="18426"/>
                </a:lnTo>
                <a:lnTo>
                  <a:pt x="4254" y="12336"/>
                </a:lnTo>
                <a:lnTo>
                  <a:pt x="4845" y="8095"/>
                </a:lnTo>
                <a:cubicBezTo>
                  <a:pt x="4422" y="8488"/>
                  <a:pt x="3720" y="10960"/>
                  <a:pt x="3396" y="11970"/>
                </a:cubicBezTo>
                <a:lnTo>
                  <a:pt x="0" y="9967"/>
                </a:lnTo>
                <a:lnTo>
                  <a:pt x="2090" y="2719"/>
                </a:lnTo>
                <a:cubicBezTo>
                  <a:pt x="2536" y="1246"/>
                  <a:pt x="3977" y="6"/>
                  <a:pt x="4616" y="0"/>
                </a:cubicBezTo>
                <a:close/>
                <a:moveTo>
                  <a:pt x="4616" y="0"/>
                </a:moveTo>
              </a:path>
            </a:pathLst>
          </a:custGeom>
          <a:solidFill>
            <a:srgbClr val="FF6E66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8" name="Group 5"/>
          <p:cNvGrpSpPr/>
          <p:nvPr/>
        </p:nvGrpSpPr>
        <p:grpSpPr bwMode="auto">
          <a:xfrm>
            <a:off x="1778999" y="1042925"/>
            <a:ext cx="1874154" cy="2493081"/>
            <a:chOff x="0" y="0"/>
            <a:chExt cx="3418" cy="4688"/>
          </a:xfrm>
          <a:solidFill>
            <a:schemeClr val="accent1"/>
          </a:solidFill>
        </p:grpSpPr>
        <p:sp>
          <p:nvSpPr>
            <p:cNvPr id="109" name="Oval 6"/>
            <p:cNvSpPr/>
            <p:nvPr/>
          </p:nvSpPr>
          <p:spPr bwMode="auto">
            <a:xfrm>
              <a:off x="67" y="0"/>
              <a:ext cx="2252" cy="2251"/>
            </a:xfrm>
            <a:prstGeom prst="ellipse">
              <a:avLst/>
            </a:pr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0" name="Freeform 7"/>
            <p:cNvSpPr/>
            <p:nvPr/>
          </p:nvSpPr>
          <p:spPr bwMode="auto">
            <a:xfrm>
              <a:off x="0" y="2692"/>
              <a:ext cx="3418" cy="1996"/>
            </a:xfrm>
            <a:custGeom>
              <a:avLst/>
              <a:gdLst>
                <a:gd name="T0" fmla="*/ 0 w 21600"/>
                <a:gd name="T1" fmla="+- 0 785 10"/>
                <a:gd name="T2" fmla="*/ 785 h 21590"/>
                <a:gd name="T3" fmla="*/ 21600 w 21600"/>
                <a:gd name="T4" fmla="+- 0 21600 10"/>
                <a:gd name="T5" fmla="*/ 21600 h 21590"/>
                <a:gd name="T6" fmla="*/ 19194 w 21600"/>
                <a:gd name="T7" fmla="+- 0 8539 10"/>
                <a:gd name="T8" fmla="*/ 8539 h 21590"/>
                <a:gd name="T9" fmla="*/ 13602 w 21600"/>
                <a:gd name="T10" fmla="+- 0 10 10"/>
                <a:gd name="T11" fmla="*/ 10 h 21590"/>
                <a:gd name="T12" fmla="*/ 2588 w 21600"/>
                <a:gd name="T13" fmla="+- 0 10 10"/>
                <a:gd name="T14" fmla="*/ 10 h 21590"/>
                <a:gd name="T15" fmla="*/ 0 w 21600"/>
                <a:gd name="T16" fmla="+- 0 785 10"/>
                <a:gd name="T17" fmla="*/ 785 h 21590"/>
                <a:gd name="T18" fmla="*/ 0 w 21600"/>
                <a:gd name="T19" fmla="+- 0 785 10"/>
                <a:gd name="T20" fmla="*/ 785 h 2159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</a:cxnLst>
              <a:rect l="0" t="0" r="r" b="b"/>
              <a:pathLst>
                <a:path w="21600" h="21590">
                  <a:moveTo>
                    <a:pt x="0" y="775"/>
                  </a:moveTo>
                  <a:lnTo>
                    <a:pt x="21600" y="21590"/>
                  </a:lnTo>
                  <a:cubicBezTo>
                    <a:pt x="21600" y="21590"/>
                    <a:pt x="19194" y="9042"/>
                    <a:pt x="19194" y="8529"/>
                  </a:cubicBezTo>
                  <a:cubicBezTo>
                    <a:pt x="18060" y="3618"/>
                    <a:pt x="16187" y="0"/>
                    <a:pt x="13602" y="0"/>
                  </a:cubicBezTo>
                  <a:lnTo>
                    <a:pt x="2588" y="0"/>
                  </a:lnTo>
                  <a:cubicBezTo>
                    <a:pt x="1401" y="-10"/>
                    <a:pt x="0" y="775"/>
                    <a:pt x="0" y="775"/>
                  </a:cubicBezTo>
                  <a:close/>
                  <a:moveTo>
                    <a:pt x="0" y="775"/>
                  </a:moveTo>
                </a:path>
              </a:pathLst>
            </a:cu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11" name="Freeform 258"/>
          <p:cNvSpPr>
            <a:spLocks noEditPoints="1"/>
          </p:cNvSpPr>
          <p:nvPr/>
        </p:nvSpPr>
        <p:spPr bwMode="auto">
          <a:xfrm>
            <a:off x="2219194" y="1296317"/>
            <a:ext cx="453567" cy="439903"/>
          </a:xfrm>
          <a:custGeom>
            <a:avLst/>
            <a:gdLst>
              <a:gd name="T0" fmla="*/ 393 w 883"/>
              <a:gd name="T1" fmla="*/ 555 h 883"/>
              <a:gd name="T2" fmla="*/ 346 w 883"/>
              <a:gd name="T3" fmla="*/ 520 h 883"/>
              <a:gd name="T4" fmla="*/ 321 w 883"/>
              <a:gd name="T5" fmla="*/ 466 h 883"/>
              <a:gd name="T6" fmla="*/ 323 w 883"/>
              <a:gd name="T7" fmla="*/ 404 h 883"/>
              <a:gd name="T8" fmla="*/ 354 w 883"/>
              <a:gd name="T9" fmla="*/ 354 h 883"/>
              <a:gd name="T10" fmla="*/ 404 w 883"/>
              <a:gd name="T11" fmla="*/ 323 h 883"/>
              <a:gd name="T12" fmla="*/ 467 w 883"/>
              <a:gd name="T13" fmla="*/ 320 h 883"/>
              <a:gd name="T14" fmla="*/ 520 w 883"/>
              <a:gd name="T15" fmla="*/ 346 h 883"/>
              <a:gd name="T16" fmla="*/ 555 w 883"/>
              <a:gd name="T17" fmla="*/ 393 h 883"/>
              <a:gd name="T18" fmla="*/ 564 w 883"/>
              <a:gd name="T19" fmla="*/ 454 h 883"/>
              <a:gd name="T20" fmla="*/ 543 w 883"/>
              <a:gd name="T21" fmla="*/ 510 h 883"/>
              <a:gd name="T22" fmla="*/ 500 w 883"/>
              <a:gd name="T23" fmla="*/ 550 h 883"/>
              <a:gd name="T24" fmla="*/ 441 w 883"/>
              <a:gd name="T25" fmla="*/ 565 h 883"/>
              <a:gd name="T26" fmla="*/ 328 w 883"/>
              <a:gd name="T27" fmla="*/ 102 h 883"/>
              <a:gd name="T28" fmla="*/ 67 w 883"/>
              <a:gd name="T29" fmla="*/ 191 h 883"/>
              <a:gd name="T30" fmla="*/ 98 w 883"/>
              <a:gd name="T31" fmla="*/ 353 h 883"/>
              <a:gd name="T32" fmla="*/ 118 w 883"/>
              <a:gd name="T33" fmla="*/ 575 h 883"/>
              <a:gd name="T34" fmla="*/ 266 w 883"/>
              <a:gd name="T35" fmla="*/ 741 h 883"/>
              <a:gd name="T36" fmla="*/ 353 w 883"/>
              <a:gd name="T37" fmla="*/ 883 h 883"/>
              <a:gd name="T38" fmla="*/ 596 w 883"/>
              <a:gd name="T39" fmla="*/ 752 h 883"/>
              <a:gd name="T40" fmla="*/ 754 w 883"/>
              <a:gd name="T41" fmla="*/ 597 h 883"/>
              <a:gd name="T42" fmla="*/ 883 w 883"/>
              <a:gd name="T43" fmla="*/ 353 h 883"/>
              <a:gd name="T44" fmla="*/ 748 w 883"/>
              <a:gd name="T45" fmla="*/ 260 h 883"/>
              <a:gd name="T46" fmla="*/ 578 w 883"/>
              <a:gd name="T47" fmla="*/ 110 h 883"/>
              <a:gd name="T48" fmla="*/ 457 w 883"/>
              <a:gd name="T49" fmla="*/ 600 h 883"/>
              <a:gd name="T50" fmla="*/ 530 w 883"/>
              <a:gd name="T51" fmla="*/ 573 h 883"/>
              <a:gd name="T52" fmla="*/ 581 w 883"/>
              <a:gd name="T53" fmla="*/ 516 h 883"/>
              <a:gd name="T54" fmla="*/ 600 w 883"/>
              <a:gd name="T55" fmla="*/ 441 h 883"/>
              <a:gd name="T56" fmla="*/ 581 w 883"/>
              <a:gd name="T57" fmla="*/ 365 h 883"/>
              <a:gd name="T58" fmla="*/ 530 w 883"/>
              <a:gd name="T59" fmla="*/ 310 h 883"/>
              <a:gd name="T60" fmla="*/ 457 w 883"/>
              <a:gd name="T61" fmla="*/ 283 h 883"/>
              <a:gd name="T62" fmla="*/ 379 w 883"/>
              <a:gd name="T63" fmla="*/ 295 h 883"/>
              <a:gd name="T64" fmla="*/ 319 w 883"/>
              <a:gd name="T65" fmla="*/ 340 h 883"/>
              <a:gd name="T66" fmla="*/ 286 w 883"/>
              <a:gd name="T67" fmla="*/ 410 h 883"/>
              <a:gd name="T68" fmla="*/ 290 w 883"/>
              <a:gd name="T69" fmla="*/ 488 h 883"/>
              <a:gd name="T70" fmla="*/ 329 w 883"/>
              <a:gd name="T71" fmla="*/ 553 h 883"/>
              <a:gd name="T72" fmla="*/ 394 w 883"/>
              <a:gd name="T73" fmla="*/ 593 h 883"/>
              <a:gd name="T74" fmla="*/ 494 w 883"/>
              <a:gd name="T75" fmla="*/ 36 h 883"/>
              <a:gd name="T76" fmla="*/ 564 w 883"/>
              <a:gd name="T77" fmla="*/ 143 h 883"/>
              <a:gd name="T78" fmla="*/ 690 w 883"/>
              <a:gd name="T79" fmla="*/ 117 h 883"/>
              <a:gd name="T80" fmla="*/ 727 w 883"/>
              <a:gd name="T81" fmla="*/ 297 h 883"/>
              <a:gd name="T82" fmla="*/ 784 w 883"/>
              <a:gd name="T83" fmla="*/ 388 h 883"/>
              <a:gd name="T84" fmla="*/ 746 w 883"/>
              <a:gd name="T85" fmla="*/ 520 h 883"/>
              <a:gd name="T86" fmla="*/ 698 w 883"/>
              <a:gd name="T87" fmla="*/ 623 h 883"/>
              <a:gd name="T88" fmla="*/ 622 w 883"/>
              <a:gd name="T89" fmla="*/ 697 h 883"/>
              <a:gd name="T90" fmla="*/ 521 w 883"/>
              <a:gd name="T91" fmla="*/ 742 h 883"/>
              <a:gd name="T92" fmla="*/ 389 w 883"/>
              <a:gd name="T93" fmla="*/ 777 h 883"/>
              <a:gd name="T94" fmla="*/ 302 w 883"/>
              <a:gd name="T95" fmla="*/ 721 h 883"/>
              <a:gd name="T96" fmla="*/ 117 w 883"/>
              <a:gd name="T97" fmla="*/ 690 h 883"/>
              <a:gd name="T98" fmla="*/ 150 w 883"/>
              <a:gd name="T99" fmla="*/ 561 h 883"/>
              <a:gd name="T100" fmla="*/ 36 w 883"/>
              <a:gd name="T101" fmla="*/ 494 h 883"/>
              <a:gd name="T102" fmla="*/ 139 w 883"/>
              <a:gd name="T103" fmla="*/ 339 h 883"/>
              <a:gd name="T104" fmla="*/ 160 w 883"/>
              <a:gd name="T105" fmla="*/ 236 h 883"/>
              <a:gd name="T106" fmla="*/ 277 w 883"/>
              <a:gd name="T107" fmla="*/ 164 h 883"/>
              <a:gd name="T108" fmla="*/ 389 w 883"/>
              <a:gd name="T109" fmla="*/ 121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83" h="883">
                <a:moveTo>
                  <a:pt x="441" y="565"/>
                </a:moveTo>
                <a:lnTo>
                  <a:pt x="429" y="564"/>
                </a:lnTo>
                <a:lnTo>
                  <a:pt x="416" y="562"/>
                </a:lnTo>
                <a:lnTo>
                  <a:pt x="404" y="560"/>
                </a:lnTo>
                <a:lnTo>
                  <a:pt x="393" y="555"/>
                </a:lnTo>
                <a:lnTo>
                  <a:pt x="382" y="550"/>
                </a:lnTo>
                <a:lnTo>
                  <a:pt x="373" y="543"/>
                </a:lnTo>
                <a:lnTo>
                  <a:pt x="363" y="537"/>
                </a:lnTo>
                <a:lnTo>
                  <a:pt x="354" y="528"/>
                </a:lnTo>
                <a:lnTo>
                  <a:pt x="346" y="520"/>
                </a:lnTo>
                <a:lnTo>
                  <a:pt x="339" y="510"/>
                </a:lnTo>
                <a:lnTo>
                  <a:pt x="333" y="500"/>
                </a:lnTo>
                <a:lnTo>
                  <a:pt x="327" y="489"/>
                </a:lnTo>
                <a:lnTo>
                  <a:pt x="323" y="478"/>
                </a:lnTo>
                <a:lnTo>
                  <a:pt x="321" y="466"/>
                </a:lnTo>
                <a:lnTo>
                  <a:pt x="319" y="454"/>
                </a:lnTo>
                <a:lnTo>
                  <a:pt x="318" y="441"/>
                </a:lnTo>
                <a:lnTo>
                  <a:pt x="319" y="429"/>
                </a:lnTo>
                <a:lnTo>
                  <a:pt x="321" y="416"/>
                </a:lnTo>
                <a:lnTo>
                  <a:pt x="323" y="404"/>
                </a:lnTo>
                <a:lnTo>
                  <a:pt x="327" y="393"/>
                </a:lnTo>
                <a:lnTo>
                  <a:pt x="333" y="383"/>
                </a:lnTo>
                <a:lnTo>
                  <a:pt x="339" y="372"/>
                </a:lnTo>
                <a:lnTo>
                  <a:pt x="346" y="363"/>
                </a:lnTo>
                <a:lnTo>
                  <a:pt x="354" y="354"/>
                </a:lnTo>
                <a:lnTo>
                  <a:pt x="363" y="346"/>
                </a:lnTo>
                <a:lnTo>
                  <a:pt x="373" y="339"/>
                </a:lnTo>
                <a:lnTo>
                  <a:pt x="382" y="333"/>
                </a:lnTo>
                <a:lnTo>
                  <a:pt x="393" y="327"/>
                </a:lnTo>
                <a:lnTo>
                  <a:pt x="404" y="323"/>
                </a:lnTo>
                <a:lnTo>
                  <a:pt x="416" y="320"/>
                </a:lnTo>
                <a:lnTo>
                  <a:pt x="429" y="319"/>
                </a:lnTo>
                <a:lnTo>
                  <a:pt x="441" y="318"/>
                </a:lnTo>
                <a:lnTo>
                  <a:pt x="454" y="319"/>
                </a:lnTo>
                <a:lnTo>
                  <a:pt x="467" y="320"/>
                </a:lnTo>
                <a:lnTo>
                  <a:pt x="477" y="323"/>
                </a:lnTo>
                <a:lnTo>
                  <a:pt x="489" y="327"/>
                </a:lnTo>
                <a:lnTo>
                  <a:pt x="500" y="333"/>
                </a:lnTo>
                <a:lnTo>
                  <a:pt x="510" y="339"/>
                </a:lnTo>
                <a:lnTo>
                  <a:pt x="520" y="346"/>
                </a:lnTo>
                <a:lnTo>
                  <a:pt x="528" y="354"/>
                </a:lnTo>
                <a:lnTo>
                  <a:pt x="537" y="363"/>
                </a:lnTo>
                <a:lnTo>
                  <a:pt x="543" y="372"/>
                </a:lnTo>
                <a:lnTo>
                  <a:pt x="550" y="383"/>
                </a:lnTo>
                <a:lnTo>
                  <a:pt x="555" y="393"/>
                </a:lnTo>
                <a:lnTo>
                  <a:pt x="560" y="404"/>
                </a:lnTo>
                <a:lnTo>
                  <a:pt x="562" y="416"/>
                </a:lnTo>
                <a:lnTo>
                  <a:pt x="564" y="429"/>
                </a:lnTo>
                <a:lnTo>
                  <a:pt x="565" y="441"/>
                </a:lnTo>
                <a:lnTo>
                  <a:pt x="564" y="454"/>
                </a:lnTo>
                <a:lnTo>
                  <a:pt x="562" y="466"/>
                </a:lnTo>
                <a:lnTo>
                  <a:pt x="560" y="478"/>
                </a:lnTo>
                <a:lnTo>
                  <a:pt x="555" y="489"/>
                </a:lnTo>
                <a:lnTo>
                  <a:pt x="550" y="500"/>
                </a:lnTo>
                <a:lnTo>
                  <a:pt x="543" y="510"/>
                </a:lnTo>
                <a:lnTo>
                  <a:pt x="537" y="520"/>
                </a:lnTo>
                <a:lnTo>
                  <a:pt x="528" y="528"/>
                </a:lnTo>
                <a:lnTo>
                  <a:pt x="520" y="537"/>
                </a:lnTo>
                <a:lnTo>
                  <a:pt x="510" y="543"/>
                </a:lnTo>
                <a:lnTo>
                  <a:pt x="500" y="550"/>
                </a:lnTo>
                <a:lnTo>
                  <a:pt x="489" y="555"/>
                </a:lnTo>
                <a:lnTo>
                  <a:pt x="477" y="560"/>
                </a:lnTo>
                <a:lnTo>
                  <a:pt x="467" y="562"/>
                </a:lnTo>
                <a:lnTo>
                  <a:pt x="454" y="564"/>
                </a:lnTo>
                <a:lnTo>
                  <a:pt x="441" y="565"/>
                </a:lnTo>
                <a:lnTo>
                  <a:pt x="441" y="565"/>
                </a:lnTo>
                <a:close/>
                <a:moveTo>
                  <a:pt x="529" y="0"/>
                </a:moveTo>
                <a:lnTo>
                  <a:pt x="353" y="0"/>
                </a:lnTo>
                <a:lnTo>
                  <a:pt x="353" y="94"/>
                </a:lnTo>
                <a:lnTo>
                  <a:pt x="328" y="102"/>
                </a:lnTo>
                <a:lnTo>
                  <a:pt x="305" y="110"/>
                </a:lnTo>
                <a:lnTo>
                  <a:pt x="281" y="121"/>
                </a:lnTo>
                <a:lnTo>
                  <a:pt x="259" y="134"/>
                </a:lnTo>
                <a:lnTo>
                  <a:pt x="192" y="67"/>
                </a:lnTo>
                <a:lnTo>
                  <a:pt x="67" y="191"/>
                </a:lnTo>
                <a:lnTo>
                  <a:pt x="135" y="260"/>
                </a:lnTo>
                <a:lnTo>
                  <a:pt x="124" y="282"/>
                </a:lnTo>
                <a:lnTo>
                  <a:pt x="113" y="305"/>
                </a:lnTo>
                <a:lnTo>
                  <a:pt x="106" y="329"/>
                </a:lnTo>
                <a:lnTo>
                  <a:pt x="98" y="353"/>
                </a:lnTo>
                <a:lnTo>
                  <a:pt x="0" y="353"/>
                </a:lnTo>
                <a:lnTo>
                  <a:pt x="0" y="529"/>
                </a:lnTo>
                <a:lnTo>
                  <a:pt x="102" y="529"/>
                </a:lnTo>
                <a:lnTo>
                  <a:pt x="109" y="553"/>
                </a:lnTo>
                <a:lnTo>
                  <a:pt x="118" y="575"/>
                </a:lnTo>
                <a:lnTo>
                  <a:pt x="129" y="597"/>
                </a:lnTo>
                <a:lnTo>
                  <a:pt x="139" y="618"/>
                </a:lnTo>
                <a:lnTo>
                  <a:pt x="67" y="690"/>
                </a:lnTo>
                <a:lnTo>
                  <a:pt x="192" y="816"/>
                </a:lnTo>
                <a:lnTo>
                  <a:pt x="266" y="741"/>
                </a:lnTo>
                <a:lnTo>
                  <a:pt x="286" y="752"/>
                </a:lnTo>
                <a:lnTo>
                  <a:pt x="308" y="762"/>
                </a:lnTo>
                <a:lnTo>
                  <a:pt x="331" y="770"/>
                </a:lnTo>
                <a:lnTo>
                  <a:pt x="353" y="777"/>
                </a:lnTo>
                <a:lnTo>
                  <a:pt x="353" y="883"/>
                </a:lnTo>
                <a:lnTo>
                  <a:pt x="529" y="883"/>
                </a:lnTo>
                <a:lnTo>
                  <a:pt x="529" y="777"/>
                </a:lnTo>
                <a:lnTo>
                  <a:pt x="552" y="770"/>
                </a:lnTo>
                <a:lnTo>
                  <a:pt x="575" y="762"/>
                </a:lnTo>
                <a:lnTo>
                  <a:pt x="596" y="752"/>
                </a:lnTo>
                <a:lnTo>
                  <a:pt x="617" y="741"/>
                </a:lnTo>
                <a:lnTo>
                  <a:pt x="690" y="816"/>
                </a:lnTo>
                <a:lnTo>
                  <a:pt x="816" y="690"/>
                </a:lnTo>
                <a:lnTo>
                  <a:pt x="743" y="618"/>
                </a:lnTo>
                <a:lnTo>
                  <a:pt x="754" y="597"/>
                </a:lnTo>
                <a:lnTo>
                  <a:pt x="765" y="575"/>
                </a:lnTo>
                <a:lnTo>
                  <a:pt x="773" y="553"/>
                </a:lnTo>
                <a:lnTo>
                  <a:pt x="781" y="529"/>
                </a:lnTo>
                <a:lnTo>
                  <a:pt x="883" y="529"/>
                </a:lnTo>
                <a:lnTo>
                  <a:pt x="883" y="353"/>
                </a:lnTo>
                <a:lnTo>
                  <a:pt x="784" y="353"/>
                </a:lnTo>
                <a:lnTo>
                  <a:pt x="777" y="329"/>
                </a:lnTo>
                <a:lnTo>
                  <a:pt x="769" y="305"/>
                </a:lnTo>
                <a:lnTo>
                  <a:pt x="758" y="282"/>
                </a:lnTo>
                <a:lnTo>
                  <a:pt x="748" y="260"/>
                </a:lnTo>
                <a:lnTo>
                  <a:pt x="816" y="191"/>
                </a:lnTo>
                <a:lnTo>
                  <a:pt x="690" y="67"/>
                </a:lnTo>
                <a:lnTo>
                  <a:pt x="623" y="134"/>
                </a:lnTo>
                <a:lnTo>
                  <a:pt x="602" y="121"/>
                </a:lnTo>
                <a:lnTo>
                  <a:pt x="578" y="110"/>
                </a:lnTo>
                <a:lnTo>
                  <a:pt x="554" y="102"/>
                </a:lnTo>
                <a:lnTo>
                  <a:pt x="529" y="94"/>
                </a:lnTo>
                <a:lnTo>
                  <a:pt x="529" y="0"/>
                </a:lnTo>
                <a:close/>
                <a:moveTo>
                  <a:pt x="441" y="600"/>
                </a:moveTo>
                <a:lnTo>
                  <a:pt x="457" y="600"/>
                </a:lnTo>
                <a:lnTo>
                  <a:pt x="473" y="596"/>
                </a:lnTo>
                <a:lnTo>
                  <a:pt x="488" y="593"/>
                </a:lnTo>
                <a:lnTo>
                  <a:pt x="503" y="588"/>
                </a:lnTo>
                <a:lnTo>
                  <a:pt x="516" y="581"/>
                </a:lnTo>
                <a:lnTo>
                  <a:pt x="530" y="573"/>
                </a:lnTo>
                <a:lnTo>
                  <a:pt x="542" y="564"/>
                </a:lnTo>
                <a:lnTo>
                  <a:pt x="553" y="553"/>
                </a:lnTo>
                <a:lnTo>
                  <a:pt x="564" y="542"/>
                </a:lnTo>
                <a:lnTo>
                  <a:pt x="573" y="529"/>
                </a:lnTo>
                <a:lnTo>
                  <a:pt x="581" y="516"/>
                </a:lnTo>
                <a:lnTo>
                  <a:pt x="588" y="503"/>
                </a:lnTo>
                <a:lnTo>
                  <a:pt x="593" y="488"/>
                </a:lnTo>
                <a:lnTo>
                  <a:pt x="596" y="473"/>
                </a:lnTo>
                <a:lnTo>
                  <a:pt x="600" y="457"/>
                </a:lnTo>
                <a:lnTo>
                  <a:pt x="600" y="441"/>
                </a:lnTo>
                <a:lnTo>
                  <a:pt x="600" y="425"/>
                </a:lnTo>
                <a:lnTo>
                  <a:pt x="596" y="410"/>
                </a:lnTo>
                <a:lnTo>
                  <a:pt x="593" y="394"/>
                </a:lnTo>
                <a:lnTo>
                  <a:pt x="588" y="379"/>
                </a:lnTo>
                <a:lnTo>
                  <a:pt x="581" y="365"/>
                </a:lnTo>
                <a:lnTo>
                  <a:pt x="573" y="352"/>
                </a:lnTo>
                <a:lnTo>
                  <a:pt x="564" y="340"/>
                </a:lnTo>
                <a:lnTo>
                  <a:pt x="553" y="329"/>
                </a:lnTo>
                <a:lnTo>
                  <a:pt x="542" y="319"/>
                </a:lnTo>
                <a:lnTo>
                  <a:pt x="530" y="310"/>
                </a:lnTo>
                <a:lnTo>
                  <a:pt x="516" y="302"/>
                </a:lnTo>
                <a:lnTo>
                  <a:pt x="503" y="295"/>
                </a:lnTo>
                <a:lnTo>
                  <a:pt x="488" y="290"/>
                </a:lnTo>
                <a:lnTo>
                  <a:pt x="473" y="285"/>
                </a:lnTo>
                <a:lnTo>
                  <a:pt x="457" y="283"/>
                </a:lnTo>
                <a:lnTo>
                  <a:pt x="441" y="282"/>
                </a:lnTo>
                <a:lnTo>
                  <a:pt x="425" y="283"/>
                </a:lnTo>
                <a:lnTo>
                  <a:pt x="409" y="285"/>
                </a:lnTo>
                <a:lnTo>
                  <a:pt x="394" y="290"/>
                </a:lnTo>
                <a:lnTo>
                  <a:pt x="379" y="295"/>
                </a:lnTo>
                <a:lnTo>
                  <a:pt x="366" y="302"/>
                </a:lnTo>
                <a:lnTo>
                  <a:pt x="352" y="310"/>
                </a:lnTo>
                <a:lnTo>
                  <a:pt x="340" y="319"/>
                </a:lnTo>
                <a:lnTo>
                  <a:pt x="329" y="329"/>
                </a:lnTo>
                <a:lnTo>
                  <a:pt x="319" y="340"/>
                </a:lnTo>
                <a:lnTo>
                  <a:pt x="310" y="352"/>
                </a:lnTo>
                <a:lnTo>
                  <a:pt x="301" y="365"/>
                </a:lnTo>
                <a:lnTo>
                  <a:pt x="295" y="379"/>
                </a:lnTo>
                <a:lnTo>
                  <a:pt x="290" y="394"/>
                </a:lnTo>
                <a:lnTo>
                  <a:pt x="286" y="410"/>
                </a:lnTo>
                <a:lnTo>
                  <a:pt x="283" y="425"/>
                </a:lnTo>
                <a:lnTo>
                  <a:pt x="283" y="441"/>
                </a:lnTo>
                <a:lnTo>
                  <a:pt x="283" y="457"/>
                </a:lnTo>
                <a:lnTo>
                  <a:pt x="286" y="473"/>
                </a:lnTo>
                <a:lnTo>
                  <a:pt x="290" y="488"/>
                </a:lnTo>
                <a:lnTo>
                  <a:pt x="295" y="503"/>
                </a:lnTo>
                <a:lnTo>
                  <a:pt x="301" y="516"/>
                </a:lnTo>
                <a:lnTo>
                  <a:pt x="310" y="529"/>
                </a:lnTo>
                <a:lnTo>
                  <a:pt x="319" y="542"/>
                </a:lnTo>
                <a:lnTo>
                  <a:pt x="329" y="553"/>
                </a:lnTo>
                <a:lnTo>
                  <a:pt x="340" y="564"/>
                </a:lnTo>
                <a:lnTo>
                  <a:pt x="352" y="573"/>
                </a:lnTo>
                <a:lnTo>
                  <a:pt x="366" y="581"/>
                </a:lnTo>
                <a:lnTo>
                  <a:pt x="379" y="588"/>
                </a:lnTo>
                <a:lnTo>
                  <a:pt x="394" y="593"/>
                </a:lnTo>
                <a:lnTo>
                  <a:pt x="409" y="596"/>
                </a:lnTo>
                <a:lnTo>
                  <a:pt x="425" y="600"/>
                </a:lnTo>
                <a:lnTo>
                  <a:pt x="441" y="600"/>
                </a:lnTo>
                <a:lnTo>
                  <a:pt x="441" y="600"/>
                </a:lnTo>
                <a:close/>
                <a:moveTo>
                  <a:pt x="494" y="36"/>
                </a:moveTo>
                <a:lnTo>
                  <a:pt x="494" y="94"/>
                </a:lnTo>
                <a:lnTo>
                  <a:pt x="494" y="121"/>
                </a:lnTo>
                <a:lnTo>
                  <a:pt x="521" y="129"/>
                </a:lnTo>
                <a:lnTo>
                  <a:pt x="542" y="135"/>
                </a:lnTo>
                <a:lnTo>
                  <a:pt x="564" y="143"/>
                </a:lnTo>
                <a:lnTo>
                  <a:pt x="585" y="152"/>
                </a:lnTo>
                <a:lnTo>
                  <a:pt x="606" y="164"/>
                </a:lnTo>
                <a:lnTo>
                  <a:pt x="629" y="178"/>
                </a:lnTo>
                <a:lnTo>
                  <a:pt x="649" y="159"/>
                </a:lnTo>
                <a:lnTo>
                  <a:pt x="690" y="117"/>
                </a:lnTo>
                <a:lnTo>
                  <a:pt x="766" y="191"/>
                </a:lnTo>
                <a:lnTo>
                  <a:pt x="723" y="236"/>
                </a:lnTo>
                <a:lnTo>
                  <a:pt x="703" y="254"/>
                </a:lnTo>
                <a:lnTo>
                  <a:pt x="716" y="278"/>
                </a:lnTo>
                <a:lnTo>
                  <a:pt x="727" y="297"/>
                </a:lnTo>
                <a:lnTo>
                  <a:pt x="736" y="318"/>
                </a:lnTo>
                <a:lnTo>
                  <a:pt x="743" y="339"/>
                </a:lnTo>
                <a:lnTo>
                  <a:pt x="750" y="361"/>
                </a:lnTo>
                <a:lnTo>
                  <a:pt x="756" y="388"/>
                </a:lnTo>
                <a:lnTo>
                  <a:pt x="784" y="388"/>
                </a:lnTo>
                <a:lnTo>
                  <a:pt x="847" y="388"/>
                </a:lnTo>
                <a:lnTo>
                  <a:pt x="847" y="494"/>
                </a:lnTo>
                <a:lnTo>
                  <a:pt x="781" y="494"/>
                </a:lnTo>
                <a:lnTo>
                  <a:pt x="754" y="494"/>
                </a:lnTo>
                <a:lnTo>
                  <a:pt x="746" y="520"/>
                </a:lnTo>
                <a:lnTo>
                  <a:pt x="740" y="540"/>
                </a:lnTo>
                <a:lnTo>
                  <a:pt x="732" y="561"/>
                </a:lnTo>
                <a:lnTo>
                  <a:pt x="724" y="580"/>
                </a:lnTo>
                <a:lnTo>
                  <a:pt x="713" y="600"/>
                </a:lnTo>
                <a:lnTo>
                  <a:pt x="698" y="623"/>
                </a:lnTo>
                <a:lnTo>
                  <a:pt x="717" y="643"/>
                </a:lnTo>
                <a:lnTo>
                  <a:pt x="766" y="690"/>
                </a:lnTo>
                <a:lnTo>
                  <a:pt x="690" y="766"/>
                </a:lnTo>
                <a:lnTo>
                  <a:pt x="642" y="716"/>
                </a:lnTo>
                <a:lnTo>
                  <a:pt x="622" y="697"/>
                </a:lnTo>
                <a:lnTo>
                  <a:pt x="600" y="711"/>
                </a:lnTo>
                <a:lnTo>
                  <a:pt x="580" y="721"/>
                </a:lnTo>
                <a:lnTo>
                  <a:pt x="561" y="729"/>
                </a:lnTo>
                <a:lnTo>
                  <a:pt x="541" y="737"/>
                </a:lnTo>
                <a:lnTo>
                  <a:pt x="521" y="742"/>
                </a:lnTo>
                <a:lnTo>
                  <a:pt x="494" y="749"/>
                </a:lnTo>
                <a:lnTo>
                  <a:pt x="494" y="777"/>
                </a:lnTo>
                <a:lnTo>
                  <a:pt x="494" y="847"/>
                </a:lnTo>
                <a:lnTo>
                  <a:pt x="389" y="847"/>
                </a:lnTo>
                <a:lnTo>
                  <a:pt x="389" y="777"/>
                </a:lnTo>
                <a:lnTo>
                  <a:pt x="389" y="749"/>
                </a:lnTo>
                <a:lnTo>
                  <a:pt x="362" y="742"/>
                </a:lnTo>
                <a:lnTo>
                  <a:pt x="341" y="737"/>
                </a:lnTo>
                <a:lnTo>
                  <a:pt x="322" y="729"/>
                </a:lnTo>
                <a:lnTo>
                  <a:pt x="302" y="721"/>
                </a:lnTo>
                <a:lnTo>
                  <a:pt x="283" y="711"/>
                </a:lnTo>
                <a:lnTo>
                  <a:pt x="260" y="697"/>
                </a:lnTo>
                <a:lnTo>
                  <a:pt x="241" y="716"/>
                </a:lnTo>
                <a:lnTo>
                  <a:pt x="192" y="766"/>
                </a:lnTo>
                <a:lnTo>
                  <a:pt x="117" y="690"/>
                </a:lnTo>
                <a:lnTo>
                  <a:pt x="165" y="643"/>
                </a:lnTo>
                <a:lnTo>
                  <a:pt x="185" y="623"/>
                </a:lnTo>
                <a:lnTo>
                  <a:pt x="170" y="600"/>
                </a:lnTo>
                <a:lnTo>
                  <a:pt x="159" y="580"/>
                </a:lnTo>
                <a:lnTo>
                  <a:pt x="150" y="561"/>
                </a:lnTo>
                <a:lnTo>
                  <a:pt x="143" y="540"/>
                </a:lnTo>
                <a:lnTo>
                  <a:pt x="135" y="520"/>
                </a:lnTo>
                <a:lnTo>
                  <a:pt x="129" y="494"/>
                </a:lnTo>
                <a:lnTo>
                  <a:pt x="102" y="494"/>
                </a:lnTo>
                <a:lnTo>
                  <a:pt x="36" y="494"/>
                </a:lnTo>
                <a:lnTo>
                  <a:pt x="36" y="388"/>
                </a:lnTo>
                <a:lnTo>
                  <a:pt x="98" y="388"/>
                </a:lnTo>
                <a:lnTo>
                  <a:pt x="126" y="388"/>
                </a:lnTo>
                <a:lnTo>
                  <a:pt x="133" y="361"/>
                </a:lnTo>
                <a:lnTo>
                  <a:pt x="139" y="339"/>
                </a:lnTo>
                <a:lnTo>
                  <a:pt x="147" y="318"/>
                </a:lnTo>
                <a:lnTo>
                  <a:pt x="156" y="297"/>
                </a:lnTo>
                <a:lnTo>
                  <a:pt x="166" y="278"/>
                </a:lnTo>
                <a:lnTo>
                  <a:pt x="179" y="254"/>
                </a:lnTo>
                <a:lnTo>
                  <a:pt x="160" y="236"/>
                </a:lnTo>
                <a:lnTo>
                  <a:pt x="117" y="191"/>
                </a:lnTo>
                <a:lnTo>
                  <a:pt x="192" y="117"/>
                </a:lnTo>
                <a:lnTo>
                  <a:pt x="233" y="159"/>
                </a:lnTo>
                <a:lnTo>
                  <a:pt x="254" y="178"/>
                </a:lnTo>
                <a:lnTo>
                  <a:pt x="277" y="164"/>
                </a:lnTo>
                <a:lnTo>
                  <a:pt x="297" y="152"/>
                </a:lnTo>
                <a:lnTo>
                  <a:pt x="318" y="143"/>
                </a:lnTo>
                <a:lnTo>
                  <a:pt x="339" y="135"/>
                </a:lnTo>
                <a:lnTo>
                  <a:pt x="362" y="129"/>
                </a:lnTo>
                <a:lnTo>
                  <a:pt x="389" y="121"/>
                </a:lnTo>
                <a:lnTo>
                  <a:pt x="389" y="94"/>
                </a:lnTo>
                <a:lnTo>
                  <a:pt x="389" y="36"/>
                </a:lnTo>
                <a:lnTo>
                  <a:pt x="49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12" name="Group 55"/>
          <p:cNvGrpSpPr/>
          <p:nvPr/>
        </p:nvGrpSpPr>
        <p:grpSpPr>
          <a:xfrm>
            <a:off x="2399042" y="4529441"/>
            <a:ext cx="200145" cy="373426"/>
            <a:chOff x="2154464" y="2409825"/>
            <a:chExt cx="187325" cy="360363"/>
          </a:xfrm>
          <a:solidFill>
            <a:schemeClr val="bg1"/>
          </a:solidFill>
        </p:grpSpPr>
        <p:sp>
          <p:nvSpPr>
            <p:cNvPr id="113" name="Rectangle 87"/>
            <p:cNvSpPr>
              <a:spLocks noChangeArrowheads="1"/>
            </p:cNvSpPr>
            <p:nvPr/>
          </p:nvSpPr>
          <p:spPr bwMode="auto">
            <a:xfrm>
              <a:off x="2241777" y="2462213"/>
              <a:ext cx="12700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88"/>
            <p:cNvSpPr>
              <a:spLocks noEditPoints="1"/>
            </p:cNvSpPr>
            <p:nvPr/>
          </p:nvSpPr>
          <p:spPr bwMode="auto">
            <a:xfrm>
              <a:off x="2154464" y="2409825"/>
              <a:ext cx="187325" cy="360363"/>
            </a:xfrm>
            <a:custGeom>
              <a:avLst/>
              <a:gdLst>
                <a:gd name="T0" fmla="*/ 287 w 473"/>
                <a:gd name="T1" fmla="*/ 468 h 910"/>
                <a:gd name="T2" fmla="*/ 296 w 473"/>
                <a:gd name="T3" fmla="*/ 600 h 910"/>
                <a:gd name="T4" fmla="*/ 287 w 473"/>
                <a:gd name="T5" fmla="*/ 638 h 910"/>
                <a:gd name="T6" fmla="*/ 296 w 473"/>
                <a:gd name="T7" fmla="*/ 715 h 910"/>
                <a:gd name="T8" fmla="*/ 287 w 473"/>
                <a:gd name="T9" fmla="*/ 779 h 910"/>
                <a:gd name="T10" fmla="*/ 185 w 473"/>
                <a:gd name="T11" fmla="*/ 877 h 910"/>
                <a:gd name="T12" fmla="*/ 164 w 473"/>
                <a:gd name="T13" fmla="*/ 424 h 910"/>
                <a:gd name="T14" fmla="*/ 123 w 473"/>
                <a:gd name="T15" fmla="*/ 404 h 910"/>
                <a:gd name="T16" fmla="*/ 88 w 473"/>
                <a:gd name="T17" fmla="*/ 373 h 910"/>
                <a:gd name="T18" fmla="*/ 61 w 473"/>
                <a:gd name="T19" fmla="*/ 338 h 910"/>
                <a:gd name="T20" fmla="*/ 44 w 473"/>
                <a:gd name="T21" fmla="*/ 297 h 910"/>
                <a:gd name="T22" fmla="*/ 35 w 473"/>
                <a:gd name="T23" fmla="*/ 251 h 910"/>
                <a:gd name="T24" fmla="*/ 38 w 473"/>
                <a:gd name="T25" fmla="*/ 195 h 910"/>
                <a:gd name="T26" fmla="*/ 59 w 473"/>
                <a:gd name="T27" fmla="*/ 140 h 910"/>
                <a:gd name="T28" fmla="*/ 93 w 473"/>
                <a:gd name="T29" fmla="*/ 93 h 910"/>
                <a:gd name="T30" fmla="*/ 140 w 473"/>
                <a:gd name="T31" fmla="*/ 58 h 910"/>
                <a:gd name="T32" fmla="*/ 196 w 473"/>
                <a:gd name="T33" fmla="*/ 37 h 910"/>
                <a:gd name="T34" fmla="*/ 256 w 473"/>
                <a:gd name="T35" fmla="*/ 34 h 910"/>
                <a:gd name="T36" fmla="*/ 315 w 473"/>
                <a:gd name="T37" fmla="*/ 49 h 910"/>
                <a:gd name="T38" fmla="*/ 365 w 473"/>
                <a:gd name="T39" fmla="*/ 80 h 910"/>
                <a:gd name="T40" fmla="*/ 404 w 473"/>
                <a:gd name="T41" fmla="*/ 123 h 910"/>
                <a:gd name="T42" fmla="*/ 429 w 473"/>
                <a:gd name="T43" fmla="*/ 176 h 910"/>
                <a:gd name="T44" fmla="*/ 439 w 473"/>
                <a:gd name="T45" fmla="*/ 236 h 910"/>
                <a:gd name="T46" fmla="*/ 434 w 473"/>
                <a:gd name="T47" fmla="*/ 282 h 910"/>
                <a:gd name="T48" fmla="*/ 419 w 473"/>
                <a:gd name="T49" fmla="*/ 325 h 910"/>
                <a:gd name="T50" fmla="*/ 395 w 473"/>
                <a:gd name="T51" fmla="*/ 363 h 910"/>
                <a:gd name="T52" fmla="*/ 362 w 473"/>
                <a:gd name="T53" fmla="*/ 394 h 910"/>
                <a:gd name="T54" fmla="*/ 323 w 473"/>
                <a:gd name="T55" fmla="*/ 419 h 910"/>
                <a:gd name="T56" fmla="*/ 473 w 473"/>
                <a:gd name="T57" fmla="*/ 224 h 910"/>
                <a:gd name="T58" fmla="*/ 467 w 473"/>
                <a:gd name="T59" fmla="*/ 189 h 910"/>
                <a:gd name="T60" fmla="*/ 458 w 473"/>
                <a:gd name="T61" fmla="*/ 155 h 910"/>
                <a:gd name="T62" fmla="*/ 444 w 473"/>
                <a:gd name="T63" fmla="*/ 124 h 910"/>
                <a:gd name="T64" fmla="*/ 426 w 473"/>
                <a:gd name="T65" fmla="*/ 95 h 910"/>
                <a:gd name="T66" fmla="*/ 403 w 473"/>
                <a:gd name="T67" fmla="*/ 69 h 910"/>
                <a:gd name="T68" fmla="*/ 377 w 473"/>
                <a:gd name="T69" fmla="*/ 47 h 910"/>
                <a:gd name="T70" fmla="*/ 349 w 473"/>
                <a:gd name="T71" fmla="*/ 29 h 910"/>
                <a:gd name="T72" fmla="*/ 318 w 473"/>
                <a:gd name="T73" fmla="*/ 15 h 910"/>
                <a:gd name="T74" fmla="*/ 283 w 473"/>
                <a:gd name="T75" fmla="*/ 5 h 910"/>
                <a:gd name="T76" fmla="*/ 249 w 473"/>
                <a:gd name="T77" fmla="*/ 1 h 910"/>
                <a:gd name="T78" fmla="*/ 212 w 473"/>
                <a:gd name="T79" fmla="*/ 1 h 910"/>
                <a:gd name="T80" fmla="*/ 178 w 473"/>
                <a:gd name="T81" fmla="*/ 7 h 910"/>
                <a:gd name="T82" fmla="*/ 144 w 473"/>
                <a:gd name="T83" fmla="*/ 18 h 910"/>
                <a:gd name="T84" fmla="*/ 114 w 473"/>
                <a:gd name="T85" fmla="*/ 34 h 910"/>
                <a:gd name="T86" fmla="*/ 86 w 473"/>
                <a:gd name="T87" fmla="*/ 54 h 910"/>
                <a:gd name="T88" fmla="*/ 62 w 473"/>
                <a:gd name="T89" fmla="*/ 77 h 910"/>
                <a:gd name="T90" fmla="*/ 40 w 473"/>
                <a:gd name="T91" fmla="*/ 104 h 910"/>
                <a:gd name="T92" fmla="*/ 23 w 473"/>
                <a:gd name="T93" fmla="*/ 134 h 910"/>
                <a:gd name="T94" fmla="*/ 11 w 473"/>
                <a:gd name="T95" fmla="*/ 166 h 910"/>
                <a:gd name="T96" fmla="*/ 3 w 473"/>
                <a:gd name="T97" fmla="*/ 201 h 910"/>
                <a:gd name="T98" fmla="*/ 0 w 473"/>
                <a:gd name="T99" fmla="*/ 236 h 910"/>
                <a:gd name="T100" fmla="*/ 7 w 473"/>
                <a:gd name="T101" fmla="*/ 290 h 910"/>
                <a:gd name="T102" fmla="*/ 25 w 473"/>
                <a:gd name="T103" fmla="*/ 341 h 910"/>
                <a:gd name="T104" fmla="*/ 53 w 473"/>
                <a:gd name="T105" fmla="*/ 385 h 910"/>
                <a:gd name="T106" fmla="*/ 90 w 473"/>
                <a:gd name="T107" fmla="*/ 421 h 910"/>
                <a:gd name="T108" fmla="*/ 135 w 473"/>
                <a:gd name="T109" fmla="*/ 449 h 910"/>
                <a:gd name="T110" fmla="*/ 320 w 473"/>
                <a:gd name="T111" fmla="*/ 910 h 910"/>
                <a:gd name="T112" fmla="*/ 320 w 473"/>
                <a:gd name="T113" fmla="*/ 691 h 910"/>
                <a:gd name="T114" fmla="*/ 321 w 473"/>
                <a:gd name="T115" fmla="*/ 455 h 910"/>
                <a:gd name="T116" fmla="*/ 368 w 473"/>
                <a:gd name="T117" fmla="*/ 432 h 910"/>
                <a:gd name="T118" fmla="*/ 408 w 473"/>
                <a:gd name="T119" fmla="*/ 398 h 910"/>
                <a:gd name="T120" fmla="*/ 439 w 473"/>
                <a:gd name="T121" fmla="*/ 356 h 910"/>
                <a:gd name="T122" fmla="*/ 462 w 473"/>
                <a:gd name="T123" fmla="*/ 307 h 910"/>
                <a:gd name="T124" fmla="*/ 471 w 473"/>
                <a:gd name="T125" fmla="*/ 2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3" h="910">
                  <a:moveTo>
                    <a:pt x="309" y="424"/>
                  </a:moveTo>
                  <a:lnTo>
                    <a:pt x="287" y="434"/>
                  </a:lnTo>
                  <a:lnTo>
                    <a:pt x="287" y="468"/>
                  </a:lnTo>
                  <a:lnTo>
                    <a:pt x="298" y="480"/>
                  </a:lnTo>
                  <a:lnTo>
                    <a:pt x="357" y="540"/>
                  </a:lnTo>
                  <a:lnTo>
                    <a:pt x="296" y="600"/>
                  </a:lnTo>
                  <a:lnTo>
                    <a:pt x="287" y="610"/>
                  </a:lnTo>
                  <a:lnTo>
                    <a:pt x="287" y="624"/>
                  </a:lnTo>
                  <a:lnTo>
                    <a:pt x="287" y="638"/>
                  </a:lnTo>
                  <a:lnTo>
                    <a:pt x="287" y="691"/>
                  </a:lnTo>
                  <a:lnTo>
                    <a:pt x="287" y="705"/>
                  </a:lnTo>
                  <a:lnTo>
                    <a:pt x="296" y="715"/>
                  </a:lnTo>
                  <a:lnTo>
                    <a:pt x="323" y="742"/>
                  </a:lnTo>
                  <a:lnTo>
                    <a:pt x="296" y="769"/>
                  </a:lnTo>
                  <a:lnTo>
                    <a:pt x="287" y="779"/>
                  </a:lnTo>
                  <a:lnTo>
                    <a:pt x="287" y="792"/>
                  </a:lnTo>
                  <a:lnTo>
                    <a:pt x="287" y="877"/>
                  </a:lnTo>
                  <a:lnTo>
                    <a:pt x="185" y="877"/>
                  </a:lnTo>
                  <a:lnTo>
                    <a:pt x="185" y="457"/>
                  </a:lnTo>
                  <a:lnTo>
                    <a:pt x="185" y="433"/>
                  </a:lnTo>
                  <a:lnTo>
                    <a:pt x="164" y="424"/>
                  </a:lnTo>
                  <a:lnTo>
                    <a:pt x="150" y="419"/>
                  </a:lnTo>
                  <a:lnTo>
                    <a:pt x="135" y="411"/>
                  </a:lnTo>
                  <a:lnTo>
                    <a:pt x="123" y="404"/>
                  </a:lnTo>
                  <a:lnTo>
                    <a:pt x="111" y="394"/>
                  </a:lnTo>
                  <a:lnTo>
                    <a:pt x="99" y="384"/>
                  </a:lnTo>
                  <a:lnTo>
                    <a:pt x="88" y="373"/>
                  </a:lnTo>
                  <a:lnTo>
                    <a:pt x="78" y="363"/>
                  </a:lnTo>
                  <a:lnTo>
                    <a:pt x="70" y="351"/>
                  </a:lnTo>
                  <a:lnTo>
                    <a:pt x="61" y="338"/>
                  </a:lnTo>
                  <a:lnTo>
                    <a:pt x="54" y="325"/>
                  </a:lnTo>
                  <a:lnTo>
                    <a:pt x="48" y="311"/>
                  </a:lnTo>
                  <a:lnTo>
                    <a:pt x="44" y="297"/>
                  </a:lnTo>
                  <a:lnTo>
                    <a:pt x="39" y="282"/>
                  </a:lnTo>
                  <a:lnTo>
                    <a:pt x="36" y="268"/>
                  </a:lnTo>
                  <a:lnTo>
                    <a:pt x="35" y="251"/>
                  </a:lnTo>
                  <a:lnTo>
                    <a:pt x="34" y="236"/>
                  </a:lnTo>
                  <a:lnTo>
                    <a:pt x="35" y="216"/>
                  </a:lnTo>
                  <a:lnTo>
                    <a:pt x="38" y="195"/>
                  </a:lnTo>
                  <a:lnTo>
                    <a:pt x="43" y="176"/>
                  </a:lnTo>
                  <a:lnTo>
                    <a:pt x="50" y="157"/>
                  </a:lnTo>
                  <a:lnTo>
                    <a:pt x="59" y="140"/>
                  </a:lnTo>
                  <a:lnTo>
                    <a:pt x="69" y="123"/>
                  </a:lnTo>
                  <a:lnTo>
                    <a:pt x="80" y="108"/>
                  </a:lnTo>
                  <a:lnTo>
                    <a:pt x="93" y="93"/>
                  </a:lnTo>
                  <a:lnTo>
                    <a:pt x="107" y="80"/>
                  </a:lnTo>
                  <a:lnTo>
                    <a:pt x="124" y="69"/>
                  </a:lnTo>
                  <a:lnTo>
                    <a:pt x="140" y="58"/>
                  </a:lnTo>
                  <a:lnTo>
                    <a:pt x="158" y="49"/>
                  </a:lnTo>
                  <a:lnTo>
                    <a:pt x="177" y="43"/>
                  </a:lnTo>
                  <a:lnTo>
                    <a:pt x="196" y="37"/>
                  </a:lnTo>
                  <a:lnTo>
                    <a:pt x="215" y="34"/>
                  </a:lnTo>
                  <a:lnTo>
                    <a:pt x="236" y="33"/>
                  </a:lnTo>
                  <a:lnTo>
                    <a:pt x="256" y="34"/>
                  </a:lnTo>
                  <a:lnTo>
                    <a:pt x="277" y="37"/>
                  </a:lnTo>
                  <a:lnTo>
                    <a:pt x="296" y="43"/>
                  </a:lnTo>
                  <a:lnTo>
                    <a:pt x="315" y="49"/>
                  </a:lnTo>
                  <a:lnTo>
                    <a:pt x="333" y="58"/>
                  </a:lnTo>
                  <a:lnTo>
                    <a:pt x="349" y="69"/>
                  </a:lnTo>
                  <a:lnTo>
                    <a:pt x="365" y="80"/>
                  </a:lnTo>
                  <a:lnTo>
                    <a:pt x="380" y="93"/>
                  </a:lnTo>
                  <a:lnTo>
                    <a:pt x="393" y="108"/>
                  </a:lnTo>
                  <a:lnTo>
                    <a:pt x="404" y="123"/>
                  </a:lnTo>
                  <a:lnTo>
                    <a:pt x="414" y="140"/>
                  </a:lnTo>
                  <a:lnTo>
                    <a:pt x="423" y="157"/>
                  </a:lnTo>
                  <a:lnTo>
                    <a:pt x="429" y="176"/>
                  </a:lnTo>
                  <a:lnTo>
                    <a:pt x="435" y="195"/>
                  </a:lnTo>
                  <a:lnTo>
                    <a:pt x="438" y="216"/>
                  </a:lnTo>
                  <a:lnTo>
                    <a:pt x="439" y="236"/>
                  </a:lnTo>
                  <a:lnTo>
                    <a:pt x="438" y="251"/>
                  </a:lnTo>
                  <a:lnTo>
                    <a:pt x="437" y="268"/>
                  </a:lnTo>
                  <a:lnTo>
                    <a:pt x="434" y="282"/>
                  </a:lnTo>
                  <a:lnTo>
                    <a:pt x="429" y="297"/>
                  </a:lnTo>
                  <a:lnTo>
                    <a:pt x="425" y="311"/>
                  </a:lnTo>
                  <a:lnTo>
                    <a:pt x="419" y="325"/>
                  </a:lnTo>
                  <a:lnTo>
                    <a:pt x="411" y="338"/>
                  </a:lnTo>
                  <a:lnTo>
                    <a:pt x="403" y="351"/>
                  </a:lnTo>
                  <a:lnTo>
                    <a:pt x="395" y="363"/>
                  </a:lnTo>
                  <a:lnTo>
                    <a:pt x="385" y="373"/>
                  </a:lnTo>
                  <a:lnTo>
                    <a:pt x="374" y="384"/>
                  </a:lnTo>
                  <a:lnTo>
                    <a:pt x="362" y="394"/>
                  </a:lnTo>
                  <a:lnTo>
                    <a:pt x="350" y="403"/>
                  </a:lnTo>
                  <a:lnTo>
                    <a:pt x="337" y="411"/>
                  </a:lnTo>
                  <a:lnTo>
                    <a:pt x="323" y="419"/>
                  </a:lnTo>
                  <a:lnTo>
                    <a:pt x="309" y="424"/>
                  </a:lnTo>
                  <a:close/>
                  <a:moveTo>
                    <a:pt x="473" y="236"/>
                  </a:moveTo>
                  <a:lnTo>
                    <a:pt x="473" y="224"/>
                  </a:lnTo>
                  <a:lnTo>
                    <a:pt x="471" y="211"/>
                  </a:lnTo>
                  <a:lnTo>
                    <a:pt x="469" y="201"/>
                  </a:lnTo>
                  <a:lnTo>
                    <a:pt x="467" y="189"/>
                  </a:lnTo>
                  <a:lnTo>
                    <a:pt x="465" y="177"/>
                  </a:lnTo>
                  <a:lnTo>
                    <a:pt x="462" y="166"/>
                  </a:lnTo>
                  <a:lnTo>
                    <a:pt x="458" y="155"/>
                  </a:lnTo>
                  <a:lnTo>
                    <a:pt x="454" y="144"/>
                  </a:lnTo>
                  <a:lnTo>
                    <a:pt x="449" y="134"/>
                  </a:lnTo>
                  <a:lnTo>
                    <a:pt x="444" y="124"/>
                  </a:lnTo>
                  <a:lnTo>
                    <a:pt x="438" y="113"/>
                  </a:lnTo>
                  <a:lnTo>
                    <a:pt x="433" y="104"/>
                  </a:lnTo>
                  <a:lnTo>
                    <a:pt x="426" y="95"/>
                  </a:lnTo>
                  <a:lnTo>
                    <a:pt x="419" y="86"/>
                  </a:lnTo>
                  <a:lnTo>
                    <a:pt x="411" y="77"/>
                  </a:lnTo>
                  <a:lnTo>
                    <a:pt x="403" y="69"/>
                  </a:lnTo>
                  <a:lnTo>
                    <a:pt x="395" y="61"/>
                  </a:lnTo>
                  <a:lnTo>
                    <a:pt x="386" y="54"/>
                  </a:lnTo>
                  <a:lnTo>
                    <a:pt x="377" y="47"/>
                  </a:lnTo>
                  <a:lnTo>
                    <a:pt x="369" y="41"/>
                  </a:lnTo>
                  <a:lnTo>
                    <a:pt x="359" y="34"/>
                  </a:lnTo>
                  <a:lnTo>
                    <a:pt x="349" y="29"/>
                  </a:lnTo>
                  <a:lnTo>
                    <a:pt x="339" y="23"/>
                  </a:lnTo>
                  <a:lnTo>
                    <a:pt x="328" y="18"/>
                  </a:lnTo>
                  <a:lnTo>
                    <a:pt x="318" y="15"/>
                  </a:lnTo>
                  <a:lnTo>
                    <a:pt x="306" y="10"/>
                  </a:lnTo>
                  <a:lnTo>
                    <a:pt x="295" y="7"/>
                  </a:lnTo>
                  <a:lnTo>
                    <a:pt x="283" y="5"/>
                  </a:lnTo>
                  <a:lnTo>
                    <a:pt x="273" y="3"/>
                  </a:lnTo>
                  <a:lnTo>
                    <a:pt x="261" y="1"/>
                  </a:lnTo>
                  <a:lnTo>
                    <a:pt x="249" y="1"/>
                  </a:lnTo>
                  <a:lnTo>
                    <a:pt x="236" y="0"/>
                  </a:lnTo>
                  <a:lnTo>
                    <a:pt x="224" y="1"/>
                  </a:lnTo>
                  <a:lnTo>
                    <a:pt x="212" y="1"/>
                  </a:lnTo>
                  <a:lnTo>
                    <a:pt x="200" y="3"/>
                  </a:lnTo>
                  <a:lnTo>
                    <a:pt x="188" y="5"/>
                  </a:lnTo>
                  <a:lnTo>
                    <a:pt x="178" y="7"/>
                  </a:lnTo>
                  <a:lnTo>
                    <a:pt x="166" y="10"/>
                  </a:lnTo>
                  <a:lnTo>
                    <a:pt x="155" y="15"/>
                  </a:lnTo>
                  <a:lnTo>
                    <a:pt x="144" y="18"/>
                  </a:lnTo>
                  <a:lnTo>
                    <a:pt x="134" y="23"/>
                  </a:lnTo>
                  <a:lnTo>
                    <a:pt x="124" y="29"/>
                  </a:lnTo>
                  <a:lnTo>
                    <a:pt x="114" y="34"/>
                  </a:lnTo>
                  <a:lnTo>
                    <a:pt x="104" y="41"/>
                  </a:lnTo>
                  <a:lnTo>
                    <a:pt x="96" y="47"/>
                  </a:lnTo>
                  <a:lnTo>
                    <a:pt x="86" y="54"/>
                  </a:lnTo>
                  <a:lnTo>
                    <a:pt x="77" y="61"/>
                  </a:lnTo>
                  <a:lnTo>
                    <a:pt x="70" y="69"/>
                  </a:lnTo>
                  <a:lnTo>
                    <a:pt x="62" y="77"/>
                  </a:lnTo>
                  <a:lnTo>
                    <a:pt x="54" y="86"/>
                  </a:lnTo>
                  <a:lnTo>
                    <a:pt x="47" y="95"/>
                  </a:lnTo>
                  <a:lnTo>
                    <a:pt x="40" y="104"/>
                  </a:lnTo>
                  <a:lnTo>
                    <a:pt x="34" y="113"/>
                  </a:lnTo>
                  <a:lnTo>
                    <a:pt x="29" y="124"/>
                  </a:lnTo>
                  <a:lnTo>
                    <a:pt x="23" y="134"/>
                  </a:lnTo>
                  <a:lnTo>
                    <a:pt x="19" y="144"/>
                  </a:lnTo>
                  <a:lnTo>
                    <a:pt x="15" y="155"/>
                  </a:lnTo>
                  <a:lnTo>
                    <a:pt x="11" y="166"/>
                  </a:lnTo>
                  <a:lnTo>
                    <a:pt x="8" y="177"/>
                  </a:lnTo>
                  <a:lnTo>
                    <a:pt x="5" y="189"/>
                  </a:lnTo>
                  <a:lnTo>
                    <a:pt x="3" y="201"/>
                  </a:lnTo>
                  <a:lnTo>
                    <a:pt x="2" y="211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0" y="255"/>
                  </a:lnTo>
                  <a:lnTo>
                    <a:pt x="3" y="273"/>
                  </a:lnTo>
                  <a:lnTo>
                    <a:pt x="7" y="290"/>
                  </a:lnTo>
                  <a:lnTo>
                    <a:pt x="11" y="307"/>
                  </a:lnTo>
                  <a:lnTo>
                    <a:pt x="18" y="325"/>
                  </a:lnTo>
                  <a:lnTo>
                    <a:pt x="25" y="341"/>
                  </a:lnTo>
                  <a:lnTo>
                    <a:pt x="33" y="356"/>
                  </a:lnTo>
                  <a:lnTo>
                    <a:pt x="43" y="371"/>
                  </a:lnTo>
                  <a:lnTo>
                    <a:pt x="53" y="385"/>
                  </a:lnTo>
                  <a:lnTo>
                    <a:pt x="65" y="398"/>
                  </a:lnTo>
                  <a:lnTo>
                    <a:pt x="77" y="410"/>
                  </a:lnTo>
                  <a:lnTo>
                    <a:pt x="90" y="421"/>
                  </a:lnTo>
                  <a:lnTo>
                    <a:pt x="105" y="432"/>
                  </a:lnTo>
                  <a:lnTo>
                    <a:pt x="119" y="441"/>
                  </a:lnTo>
                  <a:lnTo>
                    <a:pt x="135" y="449"/>
                  </a:lnTo>
                  <a:lnTo>
                    <a:pt x="152" y="457"/>
                  </a:lnTo>
                  <a:lnTo>
                    <a:pt x="152" y="910"/>
                  </a:lnTo>
                  <a:lnTo>
                    <a:pt x="320" y="910"/>
                  </a:lnTo>
                  <a:lnTo>
                    <a:pt x="320" y="792"/>
                  </a:lnTo>
                  <a:lnTo>
                    <a:pt x="371" y="742"/>
                  </a:lnTo>
                  <a:lnTo>
                    <a:pt x="320" y="691"/>
                  </a:lnTo>
                  <a:lnTo>
                    <a:pt x="320" y="624"/>
                  </a:lnTo>
                  <a:lnTo>
                    <a:pt x="404" y="540"/>
                  </a:lnTo>
                  <a:lnTo>
                    <a:pt x="321" y="455"/>
                  </a:lnTo>
                  <a:lnTo>
                    <a:pt x="337" y="449"/>
                  </a:lnTo>
                  <a:lnTo>
                    <a:pt x="354" y="440"/>
                  </a:lnTo>
                  <a:lnTo>
                    <a:pt x="368" y="432"/>
                  </a:lnTo>
                  <a:lnTo>
                    <a:pt x="382" y="421"/>
                  </a:lnTo>
                  <a:lnTo>
                    <a:pt x="396" y="410"/>
                  </a:lnTo>
                  <a:lnTo>
                    <a:pt x="408" y="398"/>
                  </a:lnTo>
                  <a:lnTo>
                    <a:pt x="420" y="384"/>
                  </a:lnTo>
                  <a:lnTo>
                    <a:pt x="430" y="371"/>
                  </a:lnTo>
                  <a:lnTo>
                    <a:pt x="439" y="356"/>
                  </a:lnTo>
                  <a:lnTo>
                    <a:pt x="448" y="341"/>
                  </a:lnTo>
                  <a:lnTo>
                    <a:pt x="455" y="325"/>
                  </a:lnTo>
                  <a:lnTo>
                    <a:pt x="462" y="307"/>
                  </a:lnTo>
                  <a:lnTo>
                    <a:pt x="466" y="290"/>
                  </a:lnTo>
                  <a:lnTo>
                    <a:pt x="469" y="273"/>
                  </a:lnTo>
                  <a:lnTo>
                    <a:pt x="471" y="255"/>
                  </a:lnTo>
                  <a:lnTo>
                    <a:pt x="473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5" name="Group 58"/>
          <p:cNvGrpSpPr/>
          <p:nvPr/>
        </p:nvGrpSpPr>
        <p:grpSpPr>
          <a:xfrm>
            <a:off x="2283198" y="3157054"/>
            <a:ext cx="435095" cy="425969"/>
            <a:chOff x="10677525" y="1674813"/>
            <a:chExt cx="336550" cy="339725"/>
          </a:xfrm>
          <a:solidFill>
            <a:schemeClr val="bg1"/>
          </a:solidFill>
        </p:grpSpPr>
        <p:sp>
          <p:nvSpPr>
            <p:cNvPr id="116" name="Freeform 265"/>
            <p:cNvSpPr>
              <a:spLocks noEditPoints="1"/>
            </p:cNvSpPr>
            <p:nvPr/>
          </p:nvSpPr>
          <p:spPr bwMode="auto">
            <a:xfrm>
              <a:off x="10790238" y="1785938"/>
              <a:ext cx="112713" cy="112713"/>
            </a:xfrm>
            <a:custGeom>
              <a:avLst/>
              <a:gdLst>
                <a:gd name="T0" fmla="*/ 120 w 282"/>
                <a:gd name="T1" fmla="*/ 245 h 283"/>
                <a:gd name="T2" fmla="*/ 91 w 282"/>
                <a:gd name="T3" fmla="*/ 234 h 283"/>
                <a:gd name="T4" fmla="*/ 66 w 282"/>
                <a:gd name="T5" fmla="*/ 216 h 283"/>
                <a:gd name="T6" fmla="*/ 47 w 282"/>
                <a:gd name="T7" fmla="*/ 192 h 283"/>
                <a:gd name="T8" fmla="*/ 37 w 282"/>
                <a:gd name="T9" fmla="*/ 163 h 283"/>
                <a:gd name="T10" fmla="*/ 36 w 282"/>
                <a:gd name="T11" fmla="*/ 130 h 283"/>
                <a:gd name="T12" fmla="*/ 43 w 282"/>
                <a:gd name="T13" fmla="*/ 100 h 283"/>
                <a:gd name="T14" fmla="*/ 59 w 282"/>
                <a:gd name="T15" fmla="*/ 74 h 283"/>
                <a:gd name="T16" fmla="*/ 82 w 282"/>
                <a:gd name="T17" fmla="*/ 54 h 283"/>
                <a:gd name="T18" fmla="*/ 109 w 282"/>
                <a:gd name="T19" fmla="*/ 41 h 283"/>
                <a:gd name="T20" fmla="*/ 140 w 282"/>
                <a:gd name="T21" fmla="*/ 35 h 283"/>
                <a:gd name="T22" fmla="*/ 172 w 282"/>
                <a:gd name="T23" fmla="*/ 41 h 283"/>
                <a:gd name="T24" fmla="*/ 200 w 282"/>
                <a:gd name="T25" fmla="*/ 54 h 283"/>
                <a:gd name="T26" fmla="*/ 222 w 282"/>
                <a:gd name="T27" fmla="*/ 74 h 283"/>
                <a:gd name="T28" fmla="*/ 239 w 282"/>
                <a:gd name="T29" fmla="*/ 100 h 283"/>
                <a:gd name="T30" fmla="*/ 246 w 282"/>
                <a:gd name="T31" fmla="*/ 130 h 283"/>
                <a:gd name="T32" fmla="*/ 244 w 282"/>
                <a:gd name="T33" fmla="*/ 163 h 283"/>
                <a:gd name="T34" fmla="*/ 233 w 282"/>
                <a:gd name="T35" fmla="*/ 192 h 283"/>
                <a:gd name="T36" fmla="*/ 215 w 282"/>
                <a:gd name="T37" fmla="*/ 216 h 283"/>
                <a:gd name="T38" fmla="*/ 191 w 282"/>
                <a:gd name="T39" fmla="*/ 234 h 283"/>
                <a:gd name="T40" fmla="*/ 162 w 282"/>
                <a:gd name="T41" fmla="*/ 245 h 283"/>
                <a:gd name="T42" fmla="*/ 140 w 282"/>
                <a:gd name="T43" fmla="*/ 0 h 283"/>
                <a:gd name="T44" fmla="*/ 98 w 282"/>
                <a:gd name="T45" fmla="*/ 6 h 283"/>
                <a:gd name="T46" fmla="*/ 61 w 282"/>
                <a:gd name="T47" fmla="*/ 24 h 283"/>
                <a:gd name="T48" fmla="*/ 31 w 282"/>
                <a:gd name="T49" fmla="*/ 51 h 283"/>
                <a:gd name="T50" fmla="*/ 11 w 282"/>
                <a:gd name="T51" fmla="*/ 86 h 283"/>
                <a:gd name="T52" fmla="*/ 0 w 282"/>
                <a:gd name="T53" fmla="*/ 127 h 283"/>
                <a:gd name="T54" fmla="*/ 2 w 282"/>
                <a:gd name="T55" fmla="*/ 169 h 283"/>
                <a:gd name="T56" fmla="*/ 16 w 282"/>
                <a:gd name="T57" fmla="*/ 208 h 283"/>
                <a:gd name="T58" fmla="*/ 41 w 282"/>
                <a:gd name="T59" fmla="*/ 240 h 283"/>
                <a:gd name="T60" fmla="*/ 73 w 282"/>
                <a:gd name="T61" fmla="*/ 265 h 283"/>
                <a:gd name="T62" fmla="*/ 112 w 282"/>
                <a:gd name="T63" fmla="*/ 279 h 283"/>
                <a:gd name="T64" fmla="*/ 155 w 282"/>
                <a:gd name="T65" fmla="*/ 282 h 283"/>
                <a:gd name="T66" fmla="*/ 195 w 282"/>
                <a:gd name="T67" fmla="*/ 271 h 283"/>
                <a:gd name="T68" fmla="*/ 230 w 282"/>
                <a:gd name="T69" fmla="*/ 250 h 283"/>
                <a:gd name="T70" fmla="*/ 258 w 282"/>
                <a:gd name="T71" fmla="*/ 220 h 283"/>
                <a:gd name="T72" fmla="*/ 275 w 282"/>
                <a:gd name="T73" fmla="*/ 183 h 283"/>
                <a:gd name="T74" fmla="*/ 282 w 282"/>
                <a:gd name="T75" fmla="*/ 141 h 283"/>
                <a:gd name="T76" fmla="*/ 275 w 282"/>
                <a:gd name="T77" fmla="*/ 99 h 283"/>
                <a:gd name="T78" fmla="*/ 258 w 282"/>
                <a:gd name="T79" fmla="*/ 62 h 283"/>
                <a:gd name="T80" fmla="*/ 230 w 282"/>
                <a:gd name="T81" fmla="*/ 32 h 283"/>
                <a:gd name="T82" fmla="*/ 195 w 282"/>
                <a:gd name="T83" fmla="*/ 12 h 283"/>
                <a:gd name="T84" fmla="*/ 155 w 282"/>
                <a:gd name="T85" fmla="*/ 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3">
                  <a:moveTo>
                    <a:pt x="140" y="247"/>
                  </a:moveTo>
                  <a:lnTo>
                    <a:pt x="130" y="247"/>
                  </a:lnTo>
                  <a:lnTo>
                    <a:pt x="120" y="245"/>
                  </a:lnTo>
                  <a:lnTo>
                    <a:pt x="109" y="243"/>
                  </a:lnTo>
                  <a:lnTo>
                    <a:pt x="99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3" y="223"/>
                  </a:lnTo>
                  <a:lnTo>
                    <a:pt x="66" y="216"/>
                  </a:lnTo>
                  <a:lnTo>
                    <a:pt x="59" y="208"/>
                  </a:lnTo>
                  <a:lnTo>
                    <a:pt x="53" y="201"/>
                  </a:lnTo>
                  <a:lnTo>
                    <a:pt x="47" y="192"/>
                  </a:lnTo>
                  <a:lnTo>
                    <a:pt x="43" y="182"/>
                  </a:lnTo>
                  <a:lnTo>
                    <a:pt x="40" y="172"/>
                  </a:lnTo>
                  <a:lnTo>
                    <a:pt x="37" y="163"/>
                  </a:lnTo>
                  <a:lnTo>
                    <a:pt x="36" y="152"/>
                  </a:lnTo>
                  <a:lnTo>
                    <a:pt x="34" y="141"/>
                  </a:lnTo>
                  <a:lnTo>
                    <a:pt x="36" y="130"/>
                  </a:lnTo>
                  <a:lnTo>
                    <a:pt x="37" y="120"/>
                  </a:lnTo>
                  <a:lnTo>
                    <a:pt x="40" y="110"/>
                  </a:lnTo>
                  <a:lnTo>
                    <a:pt x="43" y="100"/>
                  </a:lnTo>
                  <a:lnTo>
                    <a:pt x="47" y="90"/>
                  </a:lnTo>
                  <a:lnTo>
                    <a:pt x="53" y="82"/>
                  </a:lnTo>
                  <a:lnTo>
                    <a:pt x="59" y="74"/>
                  </a:lnTo>
                  <a:lnTo>
                    <a:pt x="66" y="67"/>
                  </a:lnTo>
                  <a:lnTo>
                    <a:pt x="73" y="60"/>
                  </a:lnTo>
                  <a:lnTo>
                    <a:pt x="82" y="54"/>
                  </a:lnTo>
                  <a:lnTo>
                    <a:pt x="91" y="48"/>
                  </a:lnTo>
                  <a:lnTo>
                    <a:pt x="99" y="44"/>
                  </a:lnTo>
                  <a:lnTo>
                    <a:pt x="109" y="41"/>
                  </a:lnTo>
                  <a:lnTo>
                    <a:pt x="120" y="37"/>
                  </a:lnTo>
                  <a:lnTo>
                    <a:pt x="130" y="36"/>
                  </a:lnTo>
                  <a:lnTo>
                    <a:pt x="140" y="35"/>
                  </a:lnTo>
                  <a:lnTo>
                    <a:pt x="151" y="36"/>
                  </a:lnTo>
                  <a:lnTo>
                    <a:pt x="162" y="37"/>
                  </a:lnTo>
                  <a:lnTo>
                    <a:pt x="172" y="41"/>
                  </a:lnTo>
                  <a:lnTo>
                    <a:pt x="181" y="44"/>
                  </a:lnTo>
                  <a:lnTo>
                    <a:pt x="191" y="48"/>
                  </a:lnTo>
                  <a:lnTo>
                    <a:pt x="200" y="54"/>
                  </a:lnTo>
                  <a:lnTo>
                    <a:pt x="208" y="60"/>
                  </a:lnTo>
                  <a:lnTo>
                    <a:pt x="215" y="67"/>
                  </a:lnTo>
                  <a:lnTo>
                    <a:pt x="222" y="74"/>
                  </a:lnTo>
                  <a:lnTo>
                    <a:pt x="228" y="82"/>
                  </a:lnTo>
                  <a:lnTo>
                    <a:pt x="233" y="90"/>
                  </a:lnTo>
                  <a:lnTo>
                    <a:pt x="239" y="100"/>
                  </a:lnTo>
                  <a:lnTo>
                    <a:pt x="242" y="11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6" y="141"/>
                  </a:lnTo>
                  <a:lnTo>
                    <a:pt x="246" y="152"/>
                  </a:lnTo>
                  <a:lnTo>
                    <a:pt x="244" y="163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3" y="192"/>
                  </a:lnTo>
                  <a:lnTo>
                    <a:pt x="228" y="201"/>
                  </a:lnTo>
                  <a:lnTo>
                    <a:pt x="222" y="208"/>
                  </a:lnTo>
                  <a:lnTo>
                    <a:pt x="215" y="216"/>
                  </a:lnTo>
                  <a:lnTo>
                    <a:pt x="208" y="223"/>
                  </a:lnTo>
                  <a:lnTo>
                    <a:pt x="200" y="229"/>
                  </a:lnTo>
                  <a:lnTo>
                    <a:pt x="191" y="234"/>
                  </a:lnTo>
                  <a:lnTo>
                    <a:pt x="181" y="238"/>
                  </a:lnTo>
                  <a:lnTo>
                    <a:pt x="172" y="243"/>
                  </a:lnTo>
                  <a:lnTo>
                    <a:pt x="162" y="245"/>
                  </a:lnTo>
                  <a:lnTo>
                    <a:pt x="151" y="247"/>
                  </a:lnTo>
                  <a:lnTo>
                    <a:pt x="140" y="247"/>
                  </a:lnTo>
                  <a:close/>
                  <a:moveTo>
                    <a:pt x="140" y="0"/>
                  </a:moveTo>
                  <a:lnTo>
                    <a:pt x="126" y="1"/>
                  </a:lnTo>
                  <a:lnTo>
                    <a:pt x="112" y="3"/>
                  </a:lnTo>
                  <a:lnTo>
                    <a:pt x="98" y="6"/>
                  </a:lnTo>
                  <a:lnTo>
                    <a:pt x="85" y="12"/>
                  </a:lnTo>
                  <a:lnTo>
                    <a:pt x="73" y="17"/>
                  </a:lnTo>
                  <a:lnTo>
                    <a:pt x="61" y="24"/>
                  </a:lnTo>
                  <a:lnTo>
                    <a:pt x="51" y="32"/>
                  </a:lnTo>
                  <a:lnTo>
                    <a:pt x="41" y="42"/>
                  </a:lnTo>
                  <a:lnTo>
                    <a:pt x="31" y="51"/>
                  </a:lnTo>
                  <a:lnTo>
                    <a:pt x="24" y="62"/>
                  </a:lnTo>
                  <a:lnTo>
                    <a:pt x="16" y="74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2" y="113"/>
                  </a:lnTo>
                  <a:lnTo>
                    <a:pt x="0" y="127"/>
                  </a:lnTo>
                  <a:lnTo>
                    <a:pt x="0" y="141"/>
                  </a:lnTo>
                  <a:lnTo>
                    <a:pt x="0" y="155"/>
                  </a:lnTo>
                  <a:lnTo>
                    <a:pt x="2" y="169"/>
                  </a:lnTo>
                  <a:lnTo>
                    <a:pt x="6" y="183"/>
                  </a:lnTo>
                  <a:lnTo>
                    <a:pt x="11" y="196"/>
                  </a:lnTo>
                  <a:lnTo>
                    <a:pt x="16" y="208"/>
                  </a:lnTo>
                  <a:lnTo>
                    <a:pt x="24" y="220"/>
                  </a:lnTo>
                  <a:lnTo>
                    <a:pt x="31" y="231"/>
                  </a:lnTo>
                  <a:lnTo>
                    <a:pt x="41" y="240"/>
                  </a:lnTo>
                  <a:lnTo>
                    <a:pt x="51" y="250"/>
                  </a:lnTo>
                  <a:lnTo>
                    <a:pt x="61" y="258"/>
                  </a:lnTo>
                  <a:lnTo>
                    <a:pt x="73" y="265"/>
                  </a:lnTo>
                  <a:lnTo>
                    <a:pt x="85" y="271"/>
                  </a:lnTo>
                  <a:lnTo>
                    <a:pt x="98" y="276"/>
                  </a:lnTo>
                  <a:lnTo>
                    <a:pt x="112" y="279"/>
                  </a:lnTo>
                  <a:lnTo>
                    <a:pt x="126" y="282"/>
                  </a:lnTo>
                  <a:lnTo>
                    <a:pt x="140" y="283"/>
                  </a:lnTo>
                  <a:lnTo>
                    <a:pt x="155" y="282"/>
                  </a:lnTo>
                  <a:lnTo>
                    <a:pt x="169" y="279"/>
                  </a:lnTo>
                  <a:lnTo>
                    <a:pt x="182" y="276"/>
                  </a:lnTo>
                  <a:lnTo>
                    <a:pt x="195" y="271"/>
                  </a:lnTo>
                  <a:lnTo>
                    <a:pt x="208" y="265"/>
                  </a:lnTo>
                  <a:lnTo>
                    <a:pt x="219" y="258"/>
                  </a:lnTo>
                  <a:lnTo>
                    <a:pt x="230" y="250"/>
                  </a:lnTo>
                  <a:lnTo>
                    <a:pt x="241" y="240"/>
                  </a:lnTo>
                  <a:lnTo>
                    <a:pt x="249" y="231"/>
                  </a:lnTo>
                  <a:lnTo>
                    <a:pt x="258" y="220"/>
                  </a:lnTo>
                  <a:lnTo>
                    <a:pt x="265" y="208"/>
                  </a:lnTo>
                  <a:lnTo>
                    <a:pt x="271" y="196"/>
                  </a:lnTo>
                  <a:lnTo>
                    <a:pt x="275" y="183"/>
                  </a:lnTo>
                  <a:lnTo>
                    <a:pt x="279" y="169"/>
                  </a:lnTo>
                  <a:lnTo>
                    <a:pt x="281" y="155"/>
                  </a:lnTo>
                  <a:lnTo>
                    <a:pt x="282" y="141"/>
                  </a:lnTo>
                  <a:lnTo>
                    <a:pt x="281" y="127"/>
                  </a:lnTo>
                  <a:lnTo>
                    <a:pt x="279" y="113"/>
                  </a:lnTo>
                  <a:lnTo>
                    <a:pt x="275" y="99"/>
                  </a:lnTo>
                  <a:lnTo>
                    <a:pt x="271" y="86"/>
                  </a:lnTo>
                  <a:lnTo>
                    <a:pt x="265" y="74"/>
                  </a:lnTo>
                  <a:lnTo>
                    <a:pt x="258" y="62"/>
                  </a:lnTo>
                  <a:lnTo>
                    <a:pt x="249" y="51"/>
                  </a:lnTo>
                  <a:lnTo>
                    <a:pt x="241" y="42"/>
                  </a:lnTo>
                  <a:lnTo>
                    <a:pt x="230" y="32"/>
                  </a:lnTo>
                  <a:lnTo>
                    <a:pt x="219" y="24"/>
                  </a:lnTo>
                  <a:lnTo>
                    <a:pt x="208" y="17"/>
                  </a:lnTo>
                  <a:lnTo>
                    <a:pt x="195" y="12"/>
                  </a:lnTo>
                  <a:lnTo>
                    <a:pt x="182" y="6"/>
                  </a:lnTo>
                  <a:lnTo>
                    <a:pt x="169" y="3"/>
                  </a:lnTo>
                  <a:lnTo>
                    <a:pt x="155" y="1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266"/>
            <p:cNvSpPr>
              <a:spLocks noEditPoints="1"/>
            </p:cNvSpPr>
            <p:nvPr/>
          </p:nvSpPr>
          <p:spPr bwMode="auto">
            <a:xfrm>
              <a:off x="10734675" y="1730375"/>
              <a:ext cx="223838" cy="223838"/>
            </a:xfrm>
            <a:custGeom>
              <a:avLst/>
              <a:gdLst>
                <a:gd name="T0" fmla="*/ 233 w 564"/>
                <a:gd name="T1" fmla="*/ 524 h 564"/>
                <a:gd name="T2" fmla="*/ 175 w 564"/>
                <a:gd name="T3" fmla="*/ 505 h 564"/>
                <a:gd name="T4" fmla="*/ 126 w 564"/>
                <a:gd name="T5" fmla="*/ 472 h 564"/>
                <a:gd name="T6" fmla="*/ 85 w 564"/>
                <a:gd name="T7" fmla="*/ 430 h 564"/>
                <a:gd name="T8" fmla="*/ 56 w 564"/>
                <a:gd name="T9" fmla="*/ 378 h 564"/>
                <a:gd name="T10" fmla="*/ 38 w 564"/>
                <a:gd name="T11" fmla="*/ 320 h 564"/>
                <a:gd name="T12" fmla="*/ 37 w 564"/>
                <a:gd name="T13" fmla="*/ 257 h 564"/>
                <a:gd name="T14" fmla="*/ 51 w 564"/>
                <a:gd name="T15" fmla="*/ 198 h 564"/>
                <a:gd name="T16" fmla="*/ 78 w 564"/>
                <a:gd name="T17" fmla="*/ 144 h 564"/>
                <a:gd name="T18" fmla="*/ 117 w 564"/>
                <a:gd name="T19" fmla="*/ 100 h 564"/>
                <a:gd name="T20" fmla="*/ 165 w 564"/>
                <a:gd name="T21" fmla="*/ 65 h 564"/>
                <a:gd name="T22" fmla="*/ 221 w 564"/>
                <a:gd name="T23" fmla="*/ 43 h 564"/>
                <a:gd name="T24" fmla="*/ 282 w 564"/>
                <a:gd name="T25" fmla="*/ 36 h 564"/>
                <a:gd name="T26" fmla="*/ 344 w 564"/>
                <a:gd name="T27" fmla="*/ 43 h 564"/>
                <a:gd name="T28" fmla="*/ 400 w 564"/>
                <a:gd name="T29" fmla="*/ 65 h 564"/>
                <a:gd name="T30" fmla="*/ 449 w 564"/>
                <a:gd name="T31" fmla="*/ 100 h 564"/>
                <a:gd name="T32" fmla="*/ 488 w 564"/>
                <a:gd name="T33" fmla="*/ 144 h 564"/>
                <a:gd name="T34" fmla="*/ 515 w 564"/>
                <a:gd name="T35" fmla="*/ 198 h 564"/>
                <a:gd name="T36" fmla="*/ 529 w 564"/>
                <a:gd name="T37" fmla="*/ 257 h 564"/>
                <a:gd name="T38" fmla="*/ 526 w 564"/>
                <a:gd name="T39" fmla="*/ 320 h 564"/>
                <a:gd name="T40" fmla="*/ 510 w 564"/>
                <a:gd name="T41" fmla="*/ 378 h 564"/>
                <a:gd name="T42" fmla="*/ 480 w 564"/>
                <a:gd name="T43" fmla="*/ 430 h 564"/>
                <a:gd name="T44" fmla="*/ 440 w 564"/>
                <a:gd name="T45" fmla="*/ 472 h 564"/>
                <a:gd name="T46" fmla="*/ 389 w 564"/>
                <a:gd name="T47" fmla="*/ 505 h 564"/>
                <a:gd name="T48" fmla="*/ 332 w 564"/>
                <a:gd name="T49" fmla="*/ 524 h 564"/>
                <a:gd name="T50" fmla="*/ 282 w 564"/>
                <a:gd name="T51" fmla="*/ 0 h 564"/>
                <a:gd name="T52" fmla="*/ 212 w 564"/>
                <a:gd name="T53" fmla="*/ 9 h 564"/>
                <a:gd name="T54" fmla="*/ 148 w 564"/>
                <a:gd name="T55" fmla="*/ 34 h 564"/>
                <a:gd name="T56" fmla="*/ 93 w 564"/>
                <a:gd name="T57" fmla="*/ 74 h 564"/>
                <a:gd name="T58" fmla="*/ 49 w 564"/>
                <a:gd name="T59" fmla="*/ 124 h 564"/>
                <a:gd name="T60" fmla="*/ 18 w 564"/>
                <a:gd name="T61" fmla="*/ 185 h 564"/>
                <a:gd name="T62" fmla="*/ 2 w 564"/>
                <a:gd name="T63" fmla="*/ 253 h 564"/>
                <a:gd name="T64" fmla="*/ 4 w 564"/>
                <a:gd name="T65" fmla="*/ 325 h 564"/>
                <a:gd name="T66" fmla="*/ 23 w 564"/>
                <a:gd name="T67" fmla="*/ 392 h 564"/>
                <a:gd name="T68" fmla="*/ 57 w 564"/>
                <a:gd name="T69" fmla="*/ 451 h 564"/>
                <a:gd name="T70" fmla="*/ 103 w 564"/>
                <a:gd name="T71" fmla="*/ 500 h 564"/>
                <a:gd name="T72" fmla="*/ 160 w 564"/>
                <a:gd name="T73" fmla="*/ 537 h 564"/>
                <a:gd name="T74" fmla="*/ 226 w 564"/>
                <a:gd name="T75" fmla="*/ 559 h 564"/>
                <a:gd name="T76" fmla="*/ 297 w 564"/>
                <a:gd name="T77" fmla="*/ 564 h 564"/>
                <a:gd name="T78" fmla="*/ 367 w 564"/>
                <a:gd name="T79" fmla="*/ 552 h 564"/>
                <a:gd name="T80" fmla="*/ 429 w 564"/>
                <a:gd name="T81" fmla="*/ 524 h 564"/>
                <a:gd name="T82" fmla="*/ 482 w 564"/>
                <a:gd name="T83" fmla="*/ 482 h 564"/>
                <a:gd name="T84" fmla="*/ 524 w 564"/>
                <a:gd name="T85" fmla="*/ 429 h 564"/>
                <a:gd name="T86" fmla="*/ 552 w 564"/>
                <a:gd name="T87" fmla="*/ 366 h 564"/>
                <a:gd name="T88" fmla="*/ 564 w 564"/>
                <a:gd name="T89" fmla="*/ 297 h 564"/>
                <a:gd name="T90" fmla="*/ 559 w 564"/>
                <a:gd name="T91" fmla="*/ 225 h 564"/>
                <a:gd name="T92" fmla="*/ 537 w 564"/>
                <a:gd name="T93" fmla="*/ 160 h 564"/>
                <a:gd name="T94" fmla="*/ 500 w 564"/>
                <a:gd name="T95" fmla="*/ 103 h 564"/>
                <a:gd name="T96" fmla="*/ 452 w 564"/>
                <a:gd name="T97" fmla="*/ 56 h 564"/>
                <a:gd name="T98" fmla="*/ 392 w 564"/>
                <a:gd name="T99" fmla="*/ 22 h 564"/>
                <a:gd name="T100" fmla="*/ 326 w 564"/>
                <a:gd name="T101" fmla="*/ 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64">
                  <a:moveTo>
                    <a:pt x="282" y="529"/>
                  </a:moveTo>
                  <a:lnTo>
                    <a:pt x="270" y="528"/>
                  </a:lnTo>
                  <a:lnTo>
                    <a:pt x="257" y="528"/>
                  </a:lnTo>
                  <a:lnTo>
                    <a:pt x="245" y="526"/>
                  </a:lnTo>
                  <a:lnTo>
                    <a:pt x="233" y="524"/>
                  </a:lnTo>
                  <a:lnTo>
                    <a:pt x="221" y="521"/>
                  </a:lnTo>
                  <a:lnTo>
                    <a:pt x="209" y="518"/>
                  </a:lnTo>
                  <a:lnTo>
                    <a:pt x="198" y="514"/>
                  </a:lnTo>
                  <a:lnTo>
                    <a:pt x="186" y="510"/>
                  </a:lnTo>
                  <a:lnTo>
                    <a:pt x="175" y="505"/>
                  </a:lnTo>
                  <a:lnTo>
                    <a:pt x="165" y="499"/>
                  </a:lnTo>
                  <a:lnTo>
                    <a:pt x="155" y="494"/>
                  </a:lnTo>
                  <a:lnTo>
                    <a:pt x="145" y="487"/>
                  </a:lnTo>
                  <a:lnTo>
                    <a:pt x="135" y="480"/>
                  </a:lnTo>
                  <a:lnTo>
                    <a:pt x="126" y="472"/>
                  </a:lnTo>
                  <a:lnTo>
                    <a:pt x="117" y="465"/>
                  </a:lnTo>
                  <a:lnTo>
                    <a:pt x="108" y="457"/>
                  </a:lnTo>
                  <a:lnTo>
                    <a:pt x="100" y="448"/>
                  </a:lnTo>
                  <a:lnTo>
                    <a:pt x="92" y="439"/>
                  </a:lnTo>
                  <a:lnTo>
                    <a:pt x="85" y="430"/>
                  </a:lnTo>
                  <a:lnTo>
                    <a:pt x="78" y="420"/>
                  </a:lnTo>
                  <a:lnTo>
                    <a:pt x="72" y="411"/>
                  </a:lnTo>
                  <a:lnTo>
                    <a:pt x="65" y="400"/>
                  </a:lnTo>
                  <a:lnTo>
                    <a:pt x="60" y="389"/>
                  </a:lnTo>
                  <a:lnTo>
                    <a:pt x="56" y="378"/>
                  </a:lnTo>
                  <a:lnTo>
                    <a:pt x="51" y="367"/>
                  </a:lnTo>
                  <a:lnTo>
                    <a:pt x="47" y="356"/>
                  </a:lnTo>
                  <a:lnTo>
                    <a:pt x="44" y="344"/>
                  </a:lnTo>
                  <a:lnTo>
                    <a:pt x="40" y="332"/>
                  </a:lnTo>
                  <a:lnTo>
                    <a:pt x="38" y="320"/>
                  </a:lnTo>
                  <a:lnTo>
                    <a:pt x="37" y="307"/>
                  </a:lnTo>
                  <a:lnTo>
                    <a:pt x="36" y="295"/>
                  </a:lnTo>
                  <a:lnTo>
                    <a:pt x="36" y="282"/>
                  </a:lnTo>
                  <a:lnTo>
                    <a:pt x="36" y="269"/>
                  </a:lnTo>
                  <a:lnTo>
                    <a:pt x="37" y="257"/>
                  </a:lnTo>
                  <a:lnTo>
                    <a:pt x="38" y="244"/>
                  </a:lnTo>
                  <a:lnTo>
                    <a:pt x="40" y="232"/>
                  </a:lnTo>
                  <a:lnTo>
                    <a:pt x="44" y="221"/>
                  </a:lnTo>
                  <a:lnTo>
                    <a:pt x="47" y="209"/>
                  </a:lnTo>
                  <a:lnTo>
                    <a:pt x="51" y="198"/>
                  </a:lnTo>
                  <a:lnTo>
                    <a:pt x="56" y="186"/>
                  </a:lnTo>
                  <a:lnTo>
                    <a:pt x="60" y="175"/>
                  </a:lnTo>
                  <a:lnTo>
                    <a:pt x="65" y="164"/>
                  </a:lnTo>
                  <a:lnTo>
                    <a:pt x="72" y="155"/>
                  </a:lnTo>
                  <a:lnTo>
                    <a:pt x="78" y="144"/>
                  </a:lnTo>
                  <a:lnTo>
                    <a:pt x="85" y="134"/>
                  </a:lnTo>
                  <a:lnTo>
                    <a:pt x="92" y="126"/>
                  </a:lnTo>
                  <a:lnTo>
                    <a:pt x="100" y="116"/>
                  </a:lnTo>
                  <a:lnTo>
                    <a:pt x="108" y="108"/>
                  </a:lnTo>
                  <a:lnTo>
                    <a:pt x="117" y="100"/>
                  </a:lnTo>
                  <a:lnTo>
                    <a:pt x="126" y="92"/>
                  </a:lnTo>
                  <a:lnTo>
                    <a:pt x="135" y="84"/>
                  </a:lnTo>
                  <a:lnTo>
                    <a:pt x="145" y="78"/>
                  </a:lnTo>
                  <a:lnTo>
                    <a:pt x="155" y="72"/>
                  </a:lnTo>
                  <a:lnTo>
                    <a:pt x="165" y="65"/>
                  </a:lnTo>
                  <a:lnTo>
                    <a:pt x="175" y="60"/>
                  </a:lnTo>
                  <a:lnTo>
                    <a:pt x="186" y="55"/>
                  </a:lnTo>
                  <a:lnTo>
                    <a:pt x="198" y="50"/>
                  </a:lnTo>
                  <a:lnTo>
                    <a:pt x="209" y="47"/>
                  </a:lnTo>
                  <a:lnTo>
                    <a:pt x="221" y="43"/>
                  </a:lnTo>
                  <a:lnTo>
                    <a:pt x="233" y="40"/>
                  </a:lnTo>
                  <a:lnTo>
                    <a:pt x="245" y="38"/>
                  </a:lnTo>
                  <a:lnTo>
                    <a:pt x="257" y="37"/>
                  </a:lnTo>
                  <a:lnTo>
                    <a:pt x="270" y="36"/>
                  </a:lnTo>
                  <a:lnTo>
                    <a:pt x="282" y="36"/>
                  </a:lnTo>
                  <a:lnTo>
                    <a:pt x="295" y="36"/>
                  </a:lnTo>
                  <a:lnTo>
                    <a:pt x="308" y="37"/>
                  </a:lnTo>
                  <a:lnTo>
                    <a:pt x="320" y="38"/>
                  </a:lnTo>
                  <a:lnTo>
                    <a:pt x="332" y="40"/>
                  </a:lnTo>
                  <a:lnTo>
                    <a:pt x="344" y="43"/>
                  </a:lnTo>
                  <a:lnTo>
                    <a:pt x="356" y="47"/>
                  </a:lnTo>
                  <a:lnTo>
                    <a:pt x="368" y="50"/>
                  </a:lnTo>
                  <a:lnTo>
                    <a:pt x="378" y="55"/>
                  </a:lnTo>
                  <a:lnTo>
                    <a:pt x="389" y="60"/>
                  </a:lnTo>
                  <a:lnTo>
                    <a:pt x="400" y="65"/>
                  </a:lnTo>
                  <a:lnTo>
                    <a:pt x="411" y="72"/>
                  </a:lnTo>
                  <a:lnTo>
                    <a:pt x="421" y="78"/>
                  </a:lnTo>
                  <a:lnTo>
                    <a:pt x="430" y="84"/>
                  </a:lnTo>
                  <a:lnTo>
                    <a:pt x="440" y="92"/>
                  </a:lnTo>
                  <a:lnTo>
                    <a:pt x="449" y="100"/>
                  </a:lnTo>
                  <a:lnTo>
                    <a:pt x="457" y="108"/>
                  </a:lnTo>
                  <a:lnTo>
                    <a:pt x="465" y="116"/>
                  </a:lnTo>
                  <a:lnTo>
                    <a:pt x="473" y="126"/>
                  </a:lnTo>
                  <a:lnTo>
                    <a:pt x="480" y="134"/>
                  </a:lnTo>
                  <a:lnTo>
                    <a:pt x="488" y="144"/>
                  </a:lnTo>
                  <a:lnTo>
                    <a:pt x="494" y="155"/>
                  </a:lnTo>
                  <a:lnTo>
                    <a:pt x="499" y="164"/>
                  </a:lnTo>
                  <a:lnTo>
                    <a:pt x="505" y="175"/>
                  </a:lnTo>
                  <a:lnTo>
                    <a:pt x="510" y="186"/>
                  </a:lnTo>
                  <a:lnTo>
                    <a:pt x="515" y="198"/>
                  </a:lnTo>
                  <a:lnTo>
                    <a:pt x="519" y="209"/>
                  </a:lnTo>
                  <a:lnTo>
                    <a:pt x="522" y="221"/>
                  </a:lnTo>
                  <a:lnTo>
                    <a:pt x="524" y="232"/>
                  </a:lnTo>
                  <a:lnTo>
                    <a:pt x="526" y="244"/>
                  </a:lnTo>
                  <a:lnTo>
                    <a:pt x="529" y="257"/>
                  </a:lnTo>
                  <a:lnTo>
                    <a:pt x="530" y="269"/>
                  </a:lnTo>
                  <a:lnTo>
                    <a:pt x="530" y="282"/>
                  </a:lnTo>
                  <a:lnTo>
                    <a:pt x="530" y="295"/>
                  </a:lnTo>
                  <a:lnTo>
                    <a:pt x="529" y="307"/>
                  </a:lnTo>
                  <a:lnTo>
                    <a:pt x="526" y="320"/>
                  </a:lnTo>
                  <a:lnTo>
                    <a:pt x="524" y="332"/>
                  </a:lnTo>
                  <a:lnTo>
                    <a:pt x="522" y="344"/>
                  </a:lnTo>
                  <a:lnTo>
                    <a:pt x="519" y="356"/>
                  </a:lnTo>
                  <a:lnTo>
                    <a:pt x="515" y="367"/>
                  </a:lnTo>
                  <a:lnTo>
                    <a:pt x="510" y="378"/>
                  </a:lnTo>
                  <a:lnTo>
                    <a:pt x="505" y="389"/>
                  </a:lnTo>
                  <a:lnTo>
                    <a:pt x="499" y="400"/>
                  </a:lnTo>
                  <a:lnTo>
                    <a:pt x="494" y="411"/>
                  </a:lnTo>
                  <a:lnTo>
                    <a:pt x="488" y="420"/>
                  </a:lnTo>
                  <a:lnTo>
                    <a:pt x="480" y="430"/>
                  </a:lnTo>
                  <a:lnTo>
                    <a:pt x="473" y="439"/>
                  </a:lnTo>
                  <a:lnTo>
                    <a:pt x="465" y="448"/>
                  </a:lnTo>
                  <a:lnTo>
                    <a:pt x="457" y="457"/>
                  </a:lnTo>
                  <a:lnTo>
                    <a:pt x="449" y="465"/>
                  </a:lnTo>
                  <a:lnTo>
                    <a:pt x="440" y="472"/>
                  </a:lnTo>
                  <a:lnTo>
                    <a:pt x="430" y="480"/>
                  </a:lnTo>
                  <a:lnTo>
                    <a:pt x="421" y="487"/>
                  </a:lnTo>
                  <a:lnTo>
                    <a:pt x="411" y="494"/>
                  </a:lnTo>
                  <a:lnTo>
                    <a:pt x="400" y="499"/>
                  </a:lnTo>
                  <a:lnTo>
                    <a:pt x="389" y="505"/>
                  </a:lnTo>
                  <a:lnTo>
                    <a:pt x="378" y="510"/>
                  </a:lnTo>
                  <a:lnTo>
                    <a:pt x="368" y="514"/>
                  </a:lnTo>
                  <a:lnTo>
                    <a:pt x="356" y="518"/>
                  </a:lnTo>
                  <a:lnTo>
                    <a:pt x="344" y="521"/>
                  </a:lnTo>
                  <a:lnTo>
                    <a:pt x="332" y="524"/>
                  </a:lnTo>
                  <a:lnTo>
                    <a:pt x="320" y="526"/>
                  </a:lnTo>
                  <a:lnTo>
                    <a:pt x="308" y="528"/>
                  </a:lnTo>
                  <a:lnTo>
                    <a:pt x="295" y="528"/>
                  </a:lnTo>
                  <a:lnTo>
                    <a:pt x="282" y="529"/>
                  </a:lnTo>
                  <a:close/>
                  <a:moveTo>
                    <a:pt x="282" y="0"/>
                  </a:moveTo>
                  <a:lnTo>
                    <a:pt x="268" y="0"/>
                  </a:lnTo>
                  <a:lnTo>
                    <a:pt x="254" y="1"/>
                  </a:lnTo>
                  <a:lnTo>
                    <a:pt x="239" y="3"/>
                  </a:lnTo>
                  <a:lnTo>
                    <a:pt x="226" y="6"/>
                  </a:lnTo>
                  <a:lnTo>
                    <a:pt x="212" y="9"/>
                  </a:lnTo>
                  <a:lnTo>
                    <a:pt x="199" y="13"/>
                  </a:lnTo>
                  <a:lnTo>
                    <a:pt x="185" y="18"/>
                  </a:lnTo>
                  <a:lnTo>
                    <a:pt x="173" y="22"/>
                  </a:lnTo>
                  <a:lnTo>
                    <a:pt x="160" y="28"/>
                  </a:lnTo>
                  <a:lnTo>
                    <a:pt x="148" y="34"/>
                  </a:lnTo>
                  <a:lnTo>
                    <a:pt x="137" y="41"/>
                  </a:lnTo>
                  <a:lnTo>
                    <a:pt x="125" y="48"/>
                  </a:lnTo>
                  <a:lnTo>
                    <a:pt x="114" y="56"/>
                  </a:lnTo>
                  <a:lnTo>
                    <a:pt x="103" y="65"/>
                  </a:lnTo>
                  <a:lnTo>
                    <a:pt x="93" y="74"/>
                  </a:lnTo>
                  <a:lnTo>
                    <a:pt x="84" y="82"/>
                  </a:lnTo>
                  <a:lnTo>
                    <a:pt x="74" y="92"/>
                  </a:lnTo>
                  <a:lnTo>
                    <a:pt x="65" y="103"/>
                  </a:lnTo>
                  <a:lnTo>
                    <a:pt x="57" y="114"/>
                  </a:lnTo>
                  <a:lnTo>
                    <a:pt x="49" y="124"/>
                  </a:lnTo>
                  <a:lnTo>
                    <a:pt x="41" y="136"/>
                  </a:lnTo>
                  <a:lnTo>
                    <a:pt x="35" y="148"/>
                  </a:lnTo>
                  <a:lnTo>
                    <a:pt x="29" y="160"/>
                  </a:lnTo>
                  <a:lnTo>
                    <a:pt x="23" y="172"/>
                  </a:lnTo>
                  <a:lnTo>
                    <a:pt x="18" y="185"/>
                  </a:lnTo>
                  <a:lnTo>
                    <a:pt x="13" y="198"/>
                  </a:lnTo>
                  <a:lnTo>
                    <a:pt x="9" y="212"/>
                  </a:lnTo>
                  <a:lnTo>
                    <a:pt x="6" y="225"/>
                  </a:lnTo>
                  <a:lnTo>
                    <a:pt x="4" y="239"/>
                  </a:lnTo>
                  <a:lnTo>
                    <a:pt x="2" y="253"/>
                  </a:lnTo>
                  <a:lnTo>
                    <a:pt x="0" y="268"/>
                  </a:lnTo>
                  <a:lnTo>
                    <a:pt x="0" y="282"/>
                  </a:lnTo>
                  <a:lnTo>
                    <a:pt x="0" y="297"/>
                  </a:lnTo>
                  <a:lnTo>
                    <a:pt x="2" y="311"/>
                  </a:lnTo>
                  <a:lnTo>
                    <a:pt x="4" y="325"/>
                  </a:lnTo>
                  <a:lnTo>
                    <a:pt x="6" y="339"/>
                  </a:lnTo>
                  <a:lnTo>
                    <a:pt x="9" y="352"/>
                  </a:lnTo>
                  <a:lnTo>
                    <a:pt x="13" y="366"/>
                  </a:lnTo>
                  <a:lnTo>
                    <a:pt x="18" y="379"/>
                  </a:lnTo>
                  <a:lnTo>
                    <a:pt x="23" y="392"/>
                  </a:lnTo>
                  <a:lnTo>
                    <a:pt x="29" y="404"/>
                  </a:lnTo>
                  <a:lnTo>
                    <a:pt x="35" y="417"/>
                  </a:lnTo>
                  <a:lnTo>
                    <a:pt x="41" y="429"/>
                  </a:lnTo>
                  <a:lnTo>
                    <a:pt x="49" y="440"/>
                  </a:lnTo>
                  <a:lnTo>
                    <a:pt x="57" y="451"/>
                  </a:lnTo>
                  <a:lnTo>
                    <a:pt x="65" y="461"/>
                  </a:lnTo>
                  <a:lnTo>
                    <a:pt x="74" y="472"/>
                  </a:lnTo>
                  <a:lnTo>
                    <a:pt x="84" y="482"/>
                  </a:lnTo>
                  <a:lnTo>
                    <a:pt x="93" y="491"/>
                  </a:lnTo>
                  <a:lnTo>
                    <a:pt x="103" y="500"/>
                  </a:lnTo>
                  <a:lnTo>
                    <a:pt x="114" y="508"/>
                  </a:lnTo>
                  <a:lnTo>
                    <a:pt x="125" y="516"/>
                  </a:lnTo>
                  <a:lnTo>
                    <a:pt x="137" y="524"/>
                  </a:lnTo>
                  <a:lnTo>
                    <a:pt x="148" y="531"/>
                  </a:lnTo>
                  <a:lnTo>
                    <a:pt x="160" y="537"/>
                  </a:lnTo>
                  <a:lnTo>
                    <a:pt x="173" y="542"/>
                  </a:lnTo>
                  <a:lnTo>
                    <a:pt x="185" y="547"/>
                  </a:lnTo>
                  <a:lnTo>
                    <a:pt x="199" y="552"/>
                  </a:lnTo>
                  <a:lnTo>
                    <a:pt x="212" y="555"/>
                  </a:lnTo>
                  <a:lnTo>
                    <a:pt x="226" y="559"/>
                  </a:lnTo>
                  <a:lnTo>
                    <a:pt x="239" y="561"/>
                  </a:lnTo>
                  <a:lnTo>
                    <a:pt x="254" y="563"/>
                  </a:lnTo>
                  <a:lnTo>
                    <a:pt x="268" y="564"/>
                  </a:lnTo>
                  <a:lnTo>
                    <a:pt x="282" y="564"/>
                  </a:lnTo>
                  <a:lnTo>
                    <a:pt x="297" y="564"/>
                  </a:lnTo>
                  <a:lnTo>
                    <a:pt x="311" y="563"/>
                  </a:lnTo>
                  <a:lnTo>
                    <a:pt x="326" y="561"/>
                  </a:lnTo>
                  <a:lnTo>
                    <a:pt x="340" y="559"/>
                  </a:lnTo>
                  <a:lnTo>
                    <a:pt x="354" y="555"/>
                  </a:lnTo>
                  <a:lnTo>
                    <a:pt x="367" y="552"/>
                  </a:lnTo>
                  <a:lnTo>
                    <a:pt x="380" y="547"/>
                  </a:lnTo>
                  <a:lnTo>
                    <a:pt x="392" y="542"/>
                  </a:lnTo>
                  <a:lnTo>
                    <a:pt x="405" y="537"/>
                  </a:lnTo>
                  <a:lnTo>
                    <a:pt x="417" y="531"/>
                  </a:lnTo>
                  <a:lnTo>
                    <a:pt x="429" y="524"/>
                  </a:lnTo>
                  <a:lnTo>
                    <a:pt x="440" y="516"/>
                  </a:lnTo>
                  <a:lnTo>
                    <a:pt x="452" y="508"/>
                  </a:lnTo>
                  <a:lnTo>
                    <a:pt x="462" y="500"/>
                  </a:lnTo>
                  <a:lnTo>
                    <a:pt x="472" y="491"/>
                  </a:lnTo>
                  <a:lnTo>
                    <a:pt x="482" y="482"/>
                  </a:lnTo>
                  <a:lnTo>
                    <a:pt x="492" y="472"/>
                  </a:lnTo>
                  <a:lnTo>
                    <a:pt x="500" y="461"/>
                  </a:lnTo>
                  <a:lnTo>
                    <a:pt x="509" y="451"/>
                  </a:lnTo>
                  <a:lnTo>
                    <a:pt x="517" y="440"/>
                  </a:lnTo>
                  <a:lnTo>
                    <a:pt x="524" y="429"/>
                  </a:lnTo>
                  <a:lnTo>
                    <a:pt x="531" y="417"/>
                  </a:lnTo>
                  <a:lnTo>
                    <a:pt x="537" y="404"/>
                  </a:lnTo>
                  <a:lnTo>
                    <a:pt x="543" y="392"/>
                  </a:lnTo>
                  <a:lnTo>
                    <a:pt x="548" y="379"/>
                  </a:lnTo>
                  <a:lnTo>
                    <a:pt x="552" y="366"/>
                  </a:lnTo>
                  <a:lnTo>
                    <a:pt x="556" y="352"/>
                  </a:lnTo>
                  <a:lnTo>
                    <a:pt x="559" y="339"/>
                  </a:lnTo>
                  <a:lnTo>
                    <a:pt x="561" y="325"/>
                  </a:lnTo>
                  <a:lnTo>
                    <a:pt x="563" y="311"/>
                  </a:lnTo>
                  <a:lnTo>
                    <a:pt x="564" y="297"/>
                  </a:lnTo>
                  <a:lnTo>
                    <a:pt x="564" y="282"/>
                  </a:lnTo>
                  <a:lnTo>
                    <a:pt x="564" y="268"/>
                  </a:lnTo>
                  <a:lnTo>
                    <a:pt x="563" y="253"/>
                  </a:lnTo>
                  <a:lnTo>
                    <a:pt x="561" y="239"/>
                  </a:lnTo>
                  <a:lnTo>
                    <a:pt x="559" y="225"/>
                  </a:lnTo>
                  <a:lnTo>
                    <a:pt x="556" y="212"/>
                  </a:lnTo>
                  <a:lnTo>
                    <a:pt x="552" y="198"/>
                  </a:lnTo>
                  <a:lnTo>
                    <a:pt x="548" y="185"/>
                  </a:lnTo>
                  <a:lnTo>
                    <a:pt x="543" y="172"/>
                  </a:lnTo>
                  <a:lnTo>
                    <a:pt x="537" y="160"/>
                  </a:lnTo>
                  <a:lnTo>
                    <a:pt x="531" y="148"/>
                  </a:lnTo>
                  <a:lnTo>
                    <a:pt x="524" y="136"/>
                  </a:lnTo>
                  <a:lnTo>
                    <a:pt x="517" y="124"/>
                  </a:lnTo>
                  <a:lnTo>
                    <a:pt x="509" y="114"/>
                  </a:lnTo>
                  <a:lnTo>
                    <a:pt x="500" y="103"/>
                  </a:lnTo>
                  <a:lnTo>
                    <a:pt x="492" y="92"/>
                  </a:lnTo>
                  <a:lnTo>
                    <a:pt x="482" y="82"/>
                  </a:lnTo>
                  <a:lnTo>
                    <a:pt x="472" y="74"/>
                  </a:lnTo>
                  <a:lnTo>
                    <a:pt x="462" y="65"/>
                  </a:lnTo>
                  <a:lnTo>
                    <a:pt x="452" y="56"/>
                  </a:lnTo>
                  <a:lnTo>
                    <a:pt x="440" y="48"/>
                  </a:lnTo>
                  <a:lnTo>
                    <a:pt x="429" y="41"/>
                  </a:lnTo>
                  <a:lnTo>
                    <a:pt x="417" y="34"/>
                  </a:lnTo>
                  <a:lnTo>
                    <a:pt x="405" y="28"/>
                  </a:lnTo>
                  <a:lnTo>
                    <a:pt x="392" y="22"/>
                  </a:lnTo>
                  <a:lnTo>
                    <a:pt x="380" y="18"/>
                  </a:lnTo>
                  <a:lnTo>
                    <a:pt x="367" y="13"/>
                  </a:lnTo>
                  <a:lnTo>
                    <a:pt x="354" y="9"/>
                  </a:lnTo>
                  <a:lnTo>
                    <a:pt x="340" y="6"/>
                  </a:lnTo>
                  <a:lnTo>
                    <a:pt x="326" y="3"/>
                  </a:lnTo>
                  <a:lnTo>
                    <a:pt x="311" y="1"/>
                  </a:lnTo>
                  <a:lnTo>
                    <a:pt x="297" y="0"/>
                  </a:lnTo>
                  <a:lnTo>
                    <a:pt x="2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267"/>
            <p:cNvSpPr>
              <a:spLocks noEditPoints="1"/>
            </p:cNvSpPr>
            <p:nvPr/>
          </p:nvSpPr>
          <p:spPr bwMode="auto">
            <a:xfrm>
              <a:off x="10677525" y="1674813"/>
              <a:ext cx="336550" cy="339725"/>
            </a:xfrm>
            <a:custGeom>
              <a:avLst/>
              <a:gdLst>
                <a:gd name="T0" fmla="*/ 43 w 846"/>
                <a:gd name="T1" fmla="*/ 345 h 857"/>
                <a:gd name="T2" fmla="*/ 73 w 846"/>
                <a:gd name="T3" fmla="*/ 256 h 857"/>
                <a:gd name="T4" fmla="*/ 123 w 846"/>
                <a:gd name="T5" fmla="*/ 177 h 857"/>
                <a:gd name="T6" fmla="*/ 191 w 846"/>
                <a:gd name="T7" fmla="*/ 112 h 857"/>
                <a:gd name="T8" fmla="*/ 272 w 846"/>
                <a:gd name="T9" fmla="*/ 66 h 857"/>
                <a:gd name="T10" fmla="*/ 364 w 846"/>
                <a:gd name="T11" fmla="*/ 40 h 857"/>
                <a:gd name="T12" fmla="*/ 462 w 846"/>
                <a:gd name="T13" fmla="*/ 38 h 857"/>
                <a:gd name="T14" fmla="*/ 556 w 846"/>
                <a:gd name="T15" fmla="*/ 59 h 857"/>
                <a:gd name="T16" fmla="*/ 639 w 846"/>
                <a:gd name="T17" fmla="*/ 101 h 857"/>
                <a:gd name="T18" fmla="*/ 709 w 846"/>
                <a:gd name="T19" fmla="*/ 163 h 857"/>
                <a:gd name="T20" fmla="*/ 763 w 846"/>
                <a:gd name="T21" fmla="*/ 238 h 857"/>
                <a:gd name="T22" fmla="*/ 798 w 846"/>
                <a:gd name="T23" fmla="*/ 326 h 857"/>
                <a:gd name="T24" fmla="*/ 811 w 846"/>
                <a:gd name="T25" fmla="*/ 423 h 857"/>
                <a:gd name="T26" fmla="*/ 798 w 846"/>
                <a:gd name="T27" fmla="*/ 520 h 857"/>
                <a:gd name="T28" fmla="*/ 763 w 846"/>
                <a:gd name="T29" fmla="*/ 608 h 857"/>
                <a:gd name="T30" fmla="*/ 709 w 846"/>
                <a:gd name="T31" fmla="*/ 684 h 857"/>
                <a:gd name="T32" fmla="*/ 639 w 846"/>
                <a:gd name="T33" fmla="*/ 745 h 857"/>
                <a:gd name="T34" fmla="*/ 556 w 846"/>
                <a:gd name="T35" fmla="*/ 787 h 857"/>
                <a:gd name="T36" fmla="*/ 462 w 846"/>
                <a:gd name="T37" fmla="*/ 809 h 857"/>
                <a:gd name="T38" fmla="*/ 364 w 846"/>
                <a:gd name="T39" fmla="*/ 807 h 857"/>
                <a:gd name="T40" fmla="*/ 272 w 846"/>
                <a:gd name="T41" fmla="*/ 781 h 857"/>
                <a:gd name="T42" fmla="*/ 191 w 846"/>
                <a:gd name="T43" fmla="*/ 734 h 857"/>
                <a:gd name="T44" fmla="*/ 123 w 846"/>
                <a:gd name="T45" fmla="*/ 669 h 857"/>
                <a:gd name="T46" fmla="*/ 73 w 846"/>
                <a:gd name="T47" fmla="*/ 592 h 857"/>
                <a:gd name="T48" fmla="*/ 43 w 846"/>
                <a:gd name="T49" fmla="*/ 501 h 857"/>
                <a:gd name="T50" fmla="*/ 846 w 846"/>
                <a:gd name="T51" fmla="*/ 423 h 857"/>
                <a:gd name="T52" fmla="*/ 833 w 846"/>
                <a:gd name="T53" fmla="*/ 317 h 857"/>
                <a:gd name="T54" fmla="*/ 795 w 846"/>
                <a:gd name="T55" fmla="*/ 221 h 857"/>
                <a:gd name="T56" fmla="*/ 736 w 846"/>
                <a:gd name="T57" fmla="*/ 139 h 857"/>
                <a:gd name="T58" fmla="*/ 660 w 846"/>
                <a:gd name="T59" fmla="*/ 72 h 857"/>
                <a:gd name="T60" fmla="*/ 568 w 846"/>
                <a:gd name="T61" fmla="*/ 26 h 857"/>
                <a:gd name="T62" fmla="*/ 466 w 846"/>
                <a:gd name="T63" fmla="*/ 2 h 857"/>
                <a:gd name="T64" fmla="*/ 358 w 846"/>
                <a:gd name="T65" fmla="*/ 5 h 857"/>
                <a:gd name="T66" fmla="*/ 258 w 846"/>
                <a:gd name="T67" fmla="*/ 33 h 857"/>
                <a:gd name="T68" fmla="*/ 169 w 846"/>
                <a:gd name="T69" fmla="*/ 84 h 857"/>
                <a:gd name="T70" fmla="*/ 96 w 846"/>
                <a:gd name="T71" fmla="*/ 154 h 857"/>
                <a:gd name="T72" fmla="*/ 41 w 846"/>
                <a:gd name="T73" fmla="*/ 240 h 857"/>
                <a:gd name="T74" fmla="*/ 8 w 846"/>
                <a:gd name="T75" fmla="*/ 338 h 857"/>
                <a:gd name="T76" fmla="*/ 0 w 846"/>
                <a:gd name="T77" fmla="*/ 447 h 857"/>
                <a:gd name="T78" fmla="*/ 23 w 846"/>
                <a:gd name="T79" fmla="*/ 561 h 857"/>
                <a:gd name="T80" fmla="*/ 73 w 846"/>
                <a:gd name="T81" fmla="*/ 662 h 857"/>
                <a:gd name="T82" fmla="*/ 148 w 846"/>
                <a:gd name="T83" fmla="*/ 745 h 857"/>
                <a:gd name="T84" fmla="*/ 203 w 846"/>
                <a:gd name="T85" fmla="*/ 785 h 857"/>
                <a:gd name="T86" fmla="*/ 275 w 846"/>
                <a:gd name="T87" fmla="*/ 819 h 857"/>
                <a:gd name="T88" fmla="*/ 355 w 846"/>
                <a:gd name="T89" fmla="*/ 841 h 857"/>
                <a:gd name="T90" fmla="*/ 439 w 846"/>
                <a:gd name="T91" fmla="*/ 846 h 857"/>
                <a:gd name="T92" fmla="*/ 523 w 846"/>
                <a:gd name="T93" fmla="*/ 835 h 857"/>
                <a:gd name="T94" fmla="*/ 599 w 846"/>
                <a:gd name="T95" fmla="*/ 808 h 857"/>
                <a:gd name="T96" fmla="*/ 668 w 846"/>
                <a:gd name="T97" fmla="*/ 768 h 857"/>
                <a:gd name="T98" fmla="*/ 729 w 846"/>
                <a:gd name="T99" fmla="*/ 715 h 857"/>
                <a:gd name="T100" fmla="*/ 795 w 846"/>
                <a:gd name="T101" fmla="*/ 624 h 857"/>
                <a:gd name="T102" fmla="*/ 836 w 846"/>
                <a:gd name="T103" fmla="*/ 517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6" h="857">
                  <a:moveTo>
                    <a:pt x="34" y="423"/>
                  </a:moveTo>
                  <a:lnTo>
                    <a:pt x="35" y="404"/>
                  </a:lnTo>
                  <a:lnTo>
                    <a:pt x="37" y="383"/>
                  </a:lnTo>
                  <a:lnTo>
                    <a:pt x="40" y="364"/>
                  </a:lnTo>
                  <a:lnTo>
                    <a:pt x="43" y="345"/>
                  </a:lnTo>
                  <a:lnTo>
                    <a:pt x="47" y="326"/>
                  </a:lnTo>
                  <a:lnTo>
                    <a:pt x="53" y="308"/>
                  </a:lnTo>
                  <a:lnTo>
                    <a:pt x="58" y="290"/>
                  </a:lnTo>
                  <a:lnTo>
                    <a:pt x="66" y="272"/>
                  </a:lnTo>
                  <a:lnTo>
                    <a:pt x="73" y="256"/>
                  </a:lnTo>
                  <a:lnTo>
                    <a:pt x="82" y="238"/>
                  </a:lnTo>
                  <a:lnTo>
                    <a:pt x="91" y="222"/>
                  </a:lnTo>
                  <a:lnTo>
                    <a:pt x="101" y="206"/>
                  </a:lnTo>
                  <a:lnTo>
                    <a:pt x="112" y="191"/>
                  </a:lnTo>
                  <a:lnTo>
                    <a:pt x="123" y="177"/>
                  </a:lnTo>
                  <a:lnTo>
                    <a:pt x="136" y="163"/>
                  </a:lnTo>
                  <a:lnTo>
                    <a:pt x="149" y="149"/>
                  </a:lnTo>
                  <a:lnTo>
                    <a:pt x="162" y="136"/>
                  </a:lnTo>
                  <a:lnTo>
                    <a:pt x="176" y="124"/>
                  </a:lnTo>
                  <a:lnTo>
                    <a:pt x="191" y="112"/>
                  </a:lnTo>
                  <a:lnTo>
                    <a:pt x="206" y="101"/>
                  </a:lnTo>
                  <a:lnTo>
                    <a:pt x="221" y="92"/>
                  </a:lnTo>
                  <a:lnTo>
                    <a:pt x="237" y="82"/>
                  </a:lnTo>
                  <a:lnTo>
                    <a:pt x="255" y="73"/>
                  </a:lnTo>
                  <a:lnTo>
                    <a:pt x="272" y="66"/>
                  </a:lnTo>
                  <a:lnTo>
                    <a:pt x="289" y="59"/>
                  </a:lnTo>
                  <a:lnTo>
                    <a:pt x="308" y="53"/>
                  </a:lnTo>
                  <a:lnTo>
                    <a:pt x="326" y="47"/>
                  </a:lnTo>
                  <a:lnTo>
                    <a:pt x="344" y="43"/>
                  </a:lnTo>
                  <a:lnTo>
                    <a:pt x="364" y="40"/>
                  </a:lnTo>
                  <a:lnTo>
                    <a:pt x="383" y="38"/>
                  </a:lnTo>
                  <a:lnTo>
                    <a:pt x="403" y="35"/>
                  </a:lnTo>
                  <a:lnTo>
                    <a:pt x="423" y="35"/>
                  </a:lnTo>
                  <a:lnTo>
                    <a:pt x="443" y="35"/>
                  </a:lnTo>
                  <a:lnTo>
                    <a:pt x="462" y="38"/>
                  </a:lnTo>
                  <a:lnTo>
                    <a:pt x="482" y="40"/>
                  </a:lnTo>
                  <a:lnTo>
                    <a:pt x="501" y="43"/>
                  </a:lnTo>
                  <a:lnTo>
                    <a:pt x="519" y="47"/>
                  </a:lnTo>
                  <a:lnTo>
                    <a:pt x="538" y="53"/>
                  </a:lnTo>
                  <a:lnTo>
                    <a:pt x="556" y="59"/>
                  </a:lnTo>
                  <a:lnTo>
                    <a:pt x="573" y="66"/>
                  </a:lnTo>
                  <a:lnTo>
                    <a:pt x="591" y="73"/>
                  </a:lnTo>
                  <a:lnTo>
                    <a:pt x="608" y="82"/>
                  </a:lnTo>
                  <a:lnTo>
                    <a:pt x="624" y="92"/>
                  </a:lnTo>
                  <a:lnTo>
                    <a:pt x="639" y="101"/>
                  </a:lnTo>
                  <a:lnTo>
                    <a:pt x="654" y="112"/>
                  </a:lnTo>
                  <a:lnTo>
                    <a:pt x="669" y="124"/>
                  </a:lnTo>
                  <a:lnTo>
                    <a:pt x="684" y="136"/>
                  </a:lnTo>
                  <a:lnTo>
                    <a:pt x="696" y="149"/>
                  </a:lnTo>
                  <a:lnTo>
                    <a:pt x="709" y="163"/>
                  </a:lnTo>
                  <a:lnTo>
                    <a:pt x="722" y="177"/>
                  </a:lnTo>
                  <a:lnTo>
                    <a:pt x="733" y="191"/>
                  </a:lnTo>
                  <a:lnTo>
                    <a:pt x="744" y="206"/>
                  </a:lnTo>
                  <a:lnTo>
                    <a:pt x="755" y="222"/>
                  </a:lnTo>
                  <a:lnTo>
                    <a:pt x="763" y="238"/>
                  </a:lnTo>
                  <a:lnTo>
                    <a:pt x="772" y="256"/>
                  </a:lnTo>
                  <a:lnTo>
                    <a:pt x="780" y="272"/>
                  </a:lnTo>
                  <a:lnTo>
                    <a:pt x="787" y="290"/>
                  </a:lnTo>
                  <a:lnTo>
                    <a:pt x="794" y="308"/>
                  </a:lnTo>
                  <a:lnTo>
                    <a:pt x="798" y="326"/>
                  </a:lnTo>
                  <a:lnTo>
                    <a:pt x="802" y="345"/>
                  </a:lnTo>
                  <a:lnTo>
                    <a:pt x="807" y="364"/>
                  </a:lnTo>
                  <a:lnTo>
                    <a:pt x="809" y="383"/>
                  </a:lnTo>
                  <a:lnTo>
                    <a:pt x="810" y="404"/>
                  </a:lnTo>
                  <a:lnTo>
                    <a:pt x="811" y="423"/>
                  </a:lnTo>
                  <a:lnTo>
                    <a:pt x="810" y="444"/>
                  </a:lnTo>
                  <a:lnTo>
                    <a:pt x="809" y="463"/>
                  </a:lnTo>
                  <a:lnTo>
                    <a:pt x="807" y="483"/>
                  </a:lnTo>
                  <a:lnTo>
                    <a:pt x="802" y="501"/>
                  </a:lnTo>
                  <a:lnTo>
                    <a:pt x="798" y="520"/>
                  </a:lnTo>
                  <a:lnTo>
                    <a:pt x="794" y="539"/>
                  </a:lnTo>
                  <a:lnTo>
                    <a:pt x="787" y="556"/>
                  </a:lnTo>
                  <a:lnTo>
                    <a:pt x="780" y="574"/>
                  </a:lnTo>
                  <a:lnTo>
                    <a:pt x="772" y="592"/>
                  </a:lnTo>
                  <a:lnTo>
                    <a:pt x="763" y="608"/>
                  </a:lnTo>
                  <a:lnTo>
                    <a:pt x="755" y="624"/>
                  </a:lnTo>
                  <a:lnTo>
                    <a:pt x="744" y="640"/>
                  </a:lnTo>
                  <a:lnTo>
                    <a:pt x="733" y="655"/>
                  </a:lnTo>
                  <a:lnTo>
                    <a:pt x="722" y="669"/>
                  </a:lnTo>
                  <a:lnTo>
                    <a:pt x="709" y="684"/>
                  </a:lnTo>
                  <a:lnTo>
                    <a:pt x="696" y="697"/>
                  </a:lnTo>
                  <a:lnTo>
                    <a:pt x="684" y="710"/>
                  </a:lnTo>
                  <a:lnTo>
                    <a:pt x="669" y="722"/>
                  </a:lnTo>
                  <a:lnTo>
                    <a:pt x="654" y="734"/>
                  </a:lnTo>
                  <a:lnTo>
                    <a:pt x="639" y="745"/>
                  </a:lnTo>
                  <a:lnTo>
                    <a:pt x="624" y="755"/>
                  </a:lnTo>
                  <a:lnTo>
                    <a:pt x="608" y="764"/>
                  </a:lnTo>
                  <a:lnTo>
                    <a:pt x="591" y="773"/>
                  </a:lnTo>
                  <a:lnTo>
                    <a:pt x="573" y="781"/>
                  </a:lnTo>
                  <a:lnTo>
                    <a:pt x="556" y="787"/>
                  </a:lnTo>
                  <a:lnTo>
                    <a:pt x="538" y="794"/>
                  </a:lnTo>
                  <a:lnTo>
                    <a:pt x="519" y="799"/>
                  </a:lnTo>
                  <a:lnTo>
                    <a:pt x="501" y="803"/>
                  </a:lnTo>
                  <a:lnTo>
                    <a:pt x="482" y="807"/>
                  </a:lnTo>
                  <a:lnTo>
                    <a:pt x="462" y="809"/>
                  </a:lnTo>
                  <a:lnTo>
                    <a:pt x="443" y="811"/>
                  </a:lnTo>
                  <a:lnTo>
                    <a:pt x="423" y="811"/>
                  </a:lnTo>
                  <a:lnTo>
                    <a:pt x="403" y="811"/>
                  </a:lnTo>
                  <a:lnTo>
                    <a:pt x="383" y="809"/>
                  </a:lnTo>
                  <a:lnTo>
                    <a:pt x="364" y="807"/>
                  </a:lnTo>
                  <a:lnTo>
                    <a:pt x="344" y="803"/>
                  </a:lnTo>
                  <a:lnTo>
                    <a:pt x="326" y="799"/>
                  </a:lnTo>
                  <a:lnTo>
                    <a:pt x="308" y="794"/>
                  </a:lnTo>
                  <a:lnTo>
                    <a:pt x="289" y="787"/>
                  </a:lnTo>
                  <a:lnTo>
                    <a:pt x="272" y="781"/>
                  </a:lnTo>
                  <a:lnTo>
                    <a:pt x="255" y="773"/>
                  </a:lnTo>
                  <a:lnTo>
                    <a:pt x="237" y="764"/>
                  </a:lnTo>
                  <a:lnTo>
                    <a:pt x="221" y="755"/>
                  </a:lnTo>
                  <a:lnTo>
                    <a:pt x="206" y="745"/>
                  </a:lnTo>
                  <a:lnTo>
                    <a:pt x="191" y="734"/>
                  </a:lnTo>
                  <a:lnTo>
                    <a:pt x="176" y="722"/>
                  </a:lnTo>
                  <a:lnTo>
                    <a:pt x="162" y="710"/>
                  </a:lnTo>
                  <a:lnTo>
                    <a:pt x="149" y="697"/>
                  </a:lnTo>
                  <a:lnTo>
                    <a:pt x="136" y="684"/>
                  </a:lnTo>
                  <a:lnTo>
                    <a:pt x="123" y="669"/>
                  </a:lnTo>
                  <a:lnTo>
                    <a:pt x="112" y="655"/>
                  </a:lnTo>
                  <a:lnTo>
                    <a:pt x="101" y="640"/>
                  </a:lnTo>
                  <a:lnTo>
                    <a:pt x="91" y="624"/>
                  </a:lnTo>
                  <a:lnTo>
                    <a:pt x="82" y="608"/>
                  </a:lnTo>
                  <a:lnTo>
                    <a:pt x="73" y="592"/>
                  </a:lnTo>
                  <a:lnTo>
                    <a:pt x="66" y="574"/>
                  </a:lnTo>
                  <a:lnTo>
                    <a:pt x="58" y="556"/>
                  </a:lnTo>
                  <a:lnTo>
                    <a:pt x="53" y="539"/>
                  </a:lnTo>
                  <a:lnTo>
                    <a:pt x="47" y="520"/>
                  </a:lnTo>
                  <a:lnTo>
                    <a:pt x="43" y="501"/>
                  </a:lnTo>
                  <a:lnTo>
                    <a:pt x="40" y="483"/>
                  </a:lnTo>
                  <a:lnTo>
                    <a:pt x="37" y="463"/>
                  </a:lnTo>
                  <a:lnTo>
                    <a:pt x="35" y="444"/>
                  </a:lnTo>
                  <a:lnTo>
                    <a:pt x="34" y="423"/>
                  </a:lnTo>
                  <a:close/>
                  <a:moveTo>
                    <a:pt x="846" y="423"/>
                  </a:moveTo>
                  <a:lnTo>
                    <a:pt x="846" y="402"/>
                  </a:lnTo>
                  <a:lnTo>
                    <a:pt x="843" y="380"/>
                  </a:lnTo>
                  <a:lnTo>
                    <a:pt x="841" y="358"/>
                  </a:lnTo>
                  <a:lnTo>
                    <a:pt x="837" y="338"/>
                  </a:lnTo>
                  <a:lnTo>
                    <a:pt x="833" y="317"/>
                  </a:lnTo>
                  <a:lnTo>
                    <a:pt x="827" y="298"/>
                  </a:lnTo>
                  <a:lnTo>
                    <a:pt x="821" y="277"/>
                  </a:lnTo>
                  <a:lnTo>
                    <a:pt x="813" y="259"/>
                  </a:lnTo>
                  <a:lnTo>
                    <a:pt x="804" y="240"/>
                  </a:lnTo>
                  <a:lnTo>
                    <a:pt x="795" y="221"/>
                  </a:lnTo>
                  <a:lnTo>
                    <a:pt x="785" y="204"/>
                  </a:lnTo>
                  <a:lnTo>
                    <a:pt x="773" y="187"/>
                  </a:lnTo>
                  <a:lnTo>
                    <a:pt x="762" y="170"/>
                  </a:lnTo>
                  <a:lnTo>
                    <a:pt x="749" y="154"/>
                  </a:lnTo>
                  <a:lnTo>
                    <a:pt x="736" y="139"/>
                  </a:lnTo>
                  <a:lnTo>
                    <a:pt x="722" y="124"/>
                  </a:lnTo>
                  <a:lnTo>
                    <a:pt x="707" y="110"/>
                  </a:lnTo>
                  <a:lnTo>
                    <a:pt x="692" y="97"/>
                  </a:lnTo>
                  <a:lnTo>
                    <a:pt x="676" y="84"/>
                  </a:lnTo>
                  <a:lnTo>
                    <a:pt x="660" y="72"/>
                  </a:lnTo>
                  <a:lnTo>
                    <a:pt x="642" y="61"/>
                  </a:lnTo>
                  <a:lnTo>
                    <a:pt x="624" y="52"/>
                  </a:lnTo>
                  <a:lnTo>
                    <a:pt x="606" y="42"/>
                  </a:lnTo>
                  <a:lnTo>
                    <a:pt x="587" y="33"/>
                  </a:lnTo>
                  <a:lnTo>
                    <a:pt x="568" y="26"/>
                  </a:lnTo>
                  <a:lnTo>
                    <a:pt x="549" y="19"/>
                  </a:lnTo>
                  <a:lnTo>
                    <a:pt x="528" y="14"/>
                  </a:lnTo>
                  <a:lnTo>
                    <a:pt x="509" y="8"/>
                  </a:lnTo>
                  <a:lnTo>
                    <a:pt x="487" y="5"/>
                  </a:lnTo>
                  <a:lnTo>
                    <a:pt x="466" y="2"/>
                  </a:lnTo>
                  <a:lnTo>
                    <a:pt x="445" y="1"/>
                  </a:lnTo>
                  <a:lnTo>
                    <a:pt x="423" y="0"/>
                  </a:lnTo>
                  <a:lnTo>
                    <a:pt x="401" y="1"/>
                  </a:lnTo>
                  <a:lnTo>
                    <a:pt x="379" y="2"/>
                  </a:lnTo>
                  <a:lnTo>
                    <a:pt x="358" y="5"/>
                  </a:lnTo>
                  <a:lnTo>
                    <a:pt x="338" y="8"/>
                  </a:lnTo>
                  <a:lnTo>
                    <a:pt x="317" y="14"/>
                  </a:lnTo>
                  <a:lnTo>
                    <a:pt x="297" y="19"/>
                  </a:lnTo>
                  <a:lnTo>
                    <a:pt x="277" y="26"/>
                  </a:lnTo>
                  <a:lnTo>
                    <a:pt x="258" y="33"/>
                  </a:lnTo>
                  <a:lnTo>
                    <a:pt x="240" y="42"/>
                  </a:lnTo>
                  <a:lnTo>
                    <a:pt x="221" y="52"/>
                  </a:lnTo>
                  <a:lnTo>
                    <a:pt x="203" y="61"/>
                  </a:lnTo>
                  <a:lnTo>
                    <a:pt x="186" y="72"/>
                  </a:lnTo>
                  <a:lnTo>
                    <a:pt x="169" y="84"/>
                  </a:lnTo>
                  <a:lnTo>
                    <a:pt x="153" y="97"/>
                  </a:lnTo>
                  <a:lnTo>
                    <a:pt x="138" y="110"/>
                  </a:lnTo>
                  <a:lnTo>
                    <a:pt x="123" y="124"/>
                  </a:lnTo>
                  <a:lnTo>
                    <a:pt x="110" y="139"/>
                  </a:lnTo>
                  <a:lnTo>
                    <a:pt x="96" y="154"/>
                  </a:lnTo>
                  <a:lnTo>
                    <a:pt x="84" y="170"/>
                  </a:lnTo>
                  <a:lnTo>
                    <a:pt x="72" y="187"/>
                  </a:lnTo>
                  <a:lnTo>
                    <a:pt x="60" y="204"/>
                  </a:lnTo>
                  <a:lnTo>
                    <a:pt x="51" y="221"/>
                  </a:lnTo>
                  <a:lnTo>
                    <a:pt x="41" y="240"/>
                  </a:lnTo>
                  <a:lnTo>
                    <a:pt x="33" y="259"/>
                  </a:lnTo>
                  <a:lnTo>
                    <a:pt x="25" y="277"/>
                  </a:lnTo>
                  <a:lnTo>
                    <a:pt x="18" y="298"/>
                  </a:lnTo>
                  <a:lnTo>
                    <a:pt x="13" y="317"/>
                  </a:lnTo>
                  <a:lnTo>
                    <a:pt x="8" y="338"/>
                  </a:lnTo>
                  <a:lnTo>
                    <a:pt x="4" y="358"/>
                  </a:lnTo>
                  <a:lnTo>
                    <a:pt x="2" y="380"/>
                  </a:lnTo>
                  <a:lnTo>
                    <a:pt x="0" y="402"/>
                  </a:lnTo>
                  <a:lnTo>
                    <a:pt x="0" y="423"/>
                  </a:lnTo>
                  <a:lnTo>
                    <a:pt x="0" y="447"/>
                  </a:lnTo>
                  <a:lnTo>
                    <a:pt x="2" y="471"/>
                  </a:lnTo>
                  <a:lnTo>
                    <a:pt x="5" y="494"/>
                  </a:lnTo>
                  <a:lnTo>
                    <a:pt x="10" y="517"/>
                  </a:lnTo>
                  <a:lnTo>
                    <a:pt x="16" y="540"/>
                  </a:lnTo>
                  <a:lnTo>
                    <a:pt x="23" y="561"/>
                  </a:lnTo>
                  <a:lnTo>
                    <a:pt x="30" y="583"/>
                  </a:lnTo>
                  <a:lnTo>
                    <a:pt x="40" y="603"/>
                  </a:lnTo>
                  <a:lnTo>
                    <a:pt x="50" y="624"/>
                  </a:lnTo>
                  <a:lnTo>
                    <a:pt x="61" y="643"/>
                  </a:lnTo>
                  <a:lnTo>
                    <a:pt x="73" y="662"/>
                  </a:lnTo>
                  <a:lnTo>
                    <a:pt x="86" y="680"/>
                  </a:lnTo>
                  <a:lnTo>
                    <a:pt x="100" y="697"/>
                  </a:lnTo>
                  <a:lnTo>
                    <a:pt x="115" y="714"/>
                  </a:lnTo>
                  <a:lnTo>
                    <a:pt x="132" y="730"/>
                  </a:lnTo>
                  <a:lnTo>
                    <a:pt x="148" y="745"/>
                  </a:lnTo>
                  <a:lnTo>
                    <a:pt x="75" y="836"/>
                  </a:lnTo>
                  <a:lnTo>
                    <a:pt x="104" y="857"/>
                  </a:lnTo>
                  <a:lnTo>
                    <a:pt x="176" y="767"/>
                  </a:lnTo>
                  <a:lnTo>
                    <a:pt x="189" y="776"/>
                  </a:lnTo>
                  <a:lnTo>
                    <a:pt x="203" y="785"/>
                  </a:lnTo>
                  <a:lnTo>
                    <a:pt x="217" y="792"/>
                  </a:lnTo>
                  <a:lnTo>
                    <a:pt x="231" y="800"/>
                  </a:lnTo>
                  <a:lnTo>
                    <a:pt x="245" y="808"/>
                  </a:lnTo>
                  <a:lnTo>
                    <a:pt x="260" y="814"/>
                  </a:lnTo>
                  <a:lnTo>
                    <a:pt x="275" y="819"/>
                  </a:lnTo>
                  <a:lnTo>
                    <a:pt x="290" y="825"/>
                  </a:lnTo>
                  <a:lnTo>
                    <a:pt x="307" y="830"/>
                  </a:lnTo>
                  <a:lnTo>
                    <a:pt x="323" y="835"/>
                  </a:lnTo>
                  <a:lnTo>
                    <a:pt x="339" y="838"/>
                  </a:lnTo>
                  <a:lnTo>
                    <a:pt x="355" y="841"/>
                  </a:lnTo>
                  <a:lnTo>
                    <a:pt x="371" y="843"/>
                  </a:lnTo>
                  <a:lnTo>
                    <a:pt x="389" y="845"/>
                  </a:lnTo>
                  <a:lnTo>
                    <a:pt x="406" y="846"/>
                  </a:lnTo>
                  <a:lnTo>
                    <a:pt x="423" y="846"/>
                  </a:lnTo>
                  <a:lnTo>
                    <a:pt x="439" y="846"/>
                  </a:lnTo>
                  <a:lnTo>
                    <a:pt x="457" y="845"/>
                  </a:lnTo>
                  <a:lnTo>
                    <a:pt x="474" y="843"/>
                  </a:lnTo>
                  <a:lnTo>
                    <a:pt x="490" y="841"/>
                  </a:lnTo>
                  <a:lnTo>
                    <a:pt x="506" y="838"/>
                  </a:lnTo>
                  <a:lnTo>
                    <a:pt x="523" y="835"/>
                  </a:lnTo>
                  <a:lnTo>
                    <a:pt x="539" y="830"/>
                  </a:lnTo>
                  <a:lnTo>
                    <a:pt x="554" y="826"/>
                  </a:lnTo>
                  <a:lnTo>
                    <a:pt x="570" y="821"/>
                  </a:lnTo>
                  <a:lnTo>
                    <a:pt x="585" y="814"/>
                  </a:lnTo>
                  <a:lnTo>
                    <a:pt x="599" y="808"/>
                  </a:lnTo>
                  <a:lnTo>
                    <a:pt x="614" y="801"/>
                  </a:lnTo>
                  <a:lnTo>
                    <a:pt x="628" y="794"/>
                  </a:lnTo>
                  <a:lnTo>
                    <a:pt x="642" y="785"/>
                  </a:lnTo>
                  <a:lnTo>
                    <a:pt x="655" y="776"/>
                  </a:lnTo>
                  <a:lnTo>
                    <a:pt x="668" y="768"/>
                  </a:lnTo>
                  <a:lnTo>
                    <a:pt x="741" y="857"/>
                  </a:lnTo>
                  <a:lnTo>
                    <a:pt x="769" y="836"/>
                  </a:lnTo>
                  <a:lnTo>
                    <a:pt x="696" y="746"/>
                  </a:lnTo>
                  <a:lnTo>
                    <a:pt x="714" y="731"/>
                  </a:lnTo>
                  <a:lnTo>
                    <a:pt x="729" y="715"/>
                  </a:lnTo>
                  <a:lnTo>
                    <a:pt x="744" y="699"/>
                  </a:lnTo>
                  <a:lnTo>
                    <a:pt x="758" y="681"/>
                  </a:lnTo>
                  <a:lnTo>
                    <a:pt x="772" y="663"/>
                  </a:lnTo>
                  <a:lnTo>
                    <a:pt x="784" y="643"/>
                  </a:lnTo>
                  <a:lnTo>
                    <a:pt x="795" y="624"/>
                  </a:lnTo>
                  <a:lnTo>
                    <a:pt x="806" y="603"/>
                  </a:lnTo>
                  <a:lnTo>
                    <a:pt x="814" y="583"/>
                  </a:lnTo>
                  <a:lnTo>
                    <a:pt x="823" y="561"/>
                  </a:lnTo>
                  <a:lnTo>
                    <a:pt x="829" y="540"/>
                  </a:lnTo>
                  <a:lnTo>
                    <a:pt x="836" y="517"/>
                  </a:lnTo>
                  <a:lnTo>
                    <a:pt x="840" y="494"/>
                  </a:lnTo>
                  <a:lnTo>
                    <a:pt x="843" y="471"/>
                  </a:lnTo>
                  <a:lnTo>
                    <a:pt x="846" y="447"/>
                  </a:lnTo>
                  <a:lnTo>
                    <a:pt x="846" y="4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9" name="Content Placeholder 2"/>
          <p:cNvSpPr txBox="1"/>
          <p:nvPr/>
        </p:nvSpPr>
        <p:spPr>
          <a:xfrm>
            <a:off x="1960343" y="1724024"/>
            <a:ext cx="1031916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120" name="Content Placeholder 2"/>
          <p:cNvSpPr txBox="1"/>
          <p:nvPr/>
        </p:nvSpPr>
        <p:spPr>
          <a:xfrm>
            <a:off x="1983158" y="3616415"/>
            <a:ext cx="1031916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PRICE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121" name="Content Placeholder 2"/>
          <p:cNvSpPr txBox="1"/>
          <p:nvPr/>
        </p:nvSpPr>
        <p:spPr>
          <a:xfrm>
            <a:off x="1960343" y="4948405"/>
            <a:ext cx="1186804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PROMOTION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grpSp>
        <p:nvGrpSpPr>
          <p:cNvPr id="122" name="Group 5"/>
          <p:cNvGrpSpPr/>
          <p:nvPr/>
        </p:nvGrpSpPr>
        <p:grpSpPr>
          <a:xfrm>
            <a:off x="3908698" y="1690774"/>
            <a:ext cx="2793760" cy="3960422"/>
            <a:chOff x="2425119" y="1056493"/>
            <a:chExt cx="1859545" cy="3039256"/>
          </a:xfrm>
        </p:grpSpPr>
        <p:sp>
          <p:nvSpPr>
            <p:cNvPr id="123" name="Freeform 21"/>
            <p:cNvSpPr/>
            <p:nvPr/>
          </p:nvSpPr>
          <p:spPr bwMode="auto">
            <a:xfrm flipV="1">
              <a:off x="2425119" y="1056493"/>
              <a:ext cx="1859545" cy="706001"/>
            </a:xfrm>
            <a:custGeom>
              <a:avLst/>
              <a:gdLst>
                <a:gd name="T0" fmla="*/ 21600 w 21600"/>
                <a:gd name="T1" fmla="*/ 0 h 21600"/>
                <a:gd name="T2" fmla="*/ 8196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8196" y="216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646E78"/>
              </a:solidFill>
              <a:prstDash val="sysDot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Line 22"/>
            <p:cNvSpPr>
              <a:spLocks noChangeShapeType="1"/>
            </p:cNvSpPr>
            <p:nvPr/>
          </p:nvSpPr>
          <p:spPr bwMode="auto">
            <a:xfrm flipH="1">
              <a:off x="2959054" y="2749747"/>
              <a:ext cx="1325609" cy="0"/>
            </a:xfrm>
            <a:prstGeom prst="line">
              <a:avLst/>
            </a:prstGeom>
            <a:noFill/>
            <a:ln w="12700" cap="flat">
              <a:solidFill>
                <a:srgbClr val="646E78"/>
              </a:solidFill>
              <a:prstDash val="sysDot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Freeform 23"/>
            <p:cNvSpPr/>
            <p:nvPr/>
          </p:nvSpPr>
          <p:spPr bwMode="auto">
            <a:xfrm flipV="1">
              <a:off x="2959054" y="3658037"/>
              <a:ext cx="1288700" cy="437712"/>
            </a:xfrm>
            <a:custGeom>
              <a:avLst/>
              <a:gdLst>
                <a:gd name="T0" fmla="*/ 21600 w 21600"/>
                <a:gd name="T1" fmla="*/ 21600 h 21600"/>
                <a:gd name="T2" fmla="*/ 9218 w 21600"/>
                <a:gd name="T3" fmla="*/ 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9218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646E78"/>
              </a:solidFill>
              <a:prstDash val="sysDot"/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6" name="PA-文本框 7"/>
          <p:cNvSpPr txBox="1"/>
          <p:nvPr>
            <p:custDataLst>
              <p:tags r:id="rId1"/>
            </p:custDataLst>
          </p:nvPr>
        </p:nvSpPr>
        <p:spPr>
          <a:xfrm>
            <a:off x="6958003" y="3635780"/>
            <a:ext cx="17035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前端开发</a:t>
            </a:r>
            <a:endParaRPr lang="zh-CN" altLang="en-US" sz="2800" b="1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127" name="PA-文本框 7"/>
          <p:cNvSpPr txBox="1"/>
          <p:nvPr>
            <p:custDataLst>
              <p:tags r:id="rId2"/>
            </p:custDataLst>
          </p:nvPr>
        </p:nvSpPr>
        <p:spPr>
          <a:xfrm>
            <a:off x="6958002" y="2451447"/>
            <a:ext cx="17035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项目设计</a:t>
            </a:r>
            <a:endParaRPr lang="en-US" altLang="zh-CN" sz="2800" b="1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128" name="PA-文本框 7"/>
          <p:cNvSpPr txBox="1"/>
          <p:nvPr>
            <p:custDataLst>
              <p:tags r:id="rId3"/>
            </p:custDataLst>
          </p:nvPr>
        </p:nvSpPr>
        <p:spPr>
          <a:xfrm>
            <a:off x="6958003" y="4819833"/>
            <a:ext cx="17035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后端开发</a:t>
            </a:r>
            <a:endParaRPr lang="zh-CN" altLang="en-US" sz="2800" b="1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716010" y="2543175"/>
            <a:ext cx="163131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冯子豪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胡振宇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699040" y="3755367"/>
            <a:ext cx="293900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冯子豪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699039" y="4902867"/>
            <a:ext cx="170355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胡振宇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4" name="Group 5"/>
          <p:cNvGrpSpPr/>
          <p:nvPr/>
        </p:nvGrpSpPr>
        <p:grpSpPr bwMode="auto">
          <a:xfrm>
            <a:off x="1778999" y="1043560"/>
            <a:ext cx="1874154" cy="2493081"/>
            <a:chOff x="0" y="0"/>
            <a:chExt cx="3418" cy="4688"/>
          </a:xfrm>
          <a:solidFill>
            <a:schemeClr val="accent1"/>
          </a:solidFill>
        </p:grpSpPr>
        <p:sp>
          <p:nvSpPr>
            <p:cNvPr id="135" name="Oval 6"/>
            <p:cNvSpPr/>
            <p:nvPr/>
          </p:nvSpPr>
          <p:spPr bwMode="auto">
            <a:xfrm>
              <a:off x="67" y="0"/>
              <a:ext cx="2252" cy="2251"/>
            </a:xfrm>
            <a:prstGeom prst="ellipse">
              <a:avLst/>
            </a:pr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0" y="2692"/>
              <a:ext cx="3418" cy="1996"/>
            </a:xfrm>
            <a:custGeom>
              <a:avLst/>
              <a:gdLst>
                <a:gd name="T0" fmla="*/ 0 w 21600"/>
                <a:gd name="T1" fmla="+- 0 785 10"/>
                <a:gd name="T2" fmla="*/ 785 h 21590"/>
                <a:gd name="T3" fmla="*/ 21600 w 21600"/>
                <a:gd name="T4" fmla="+- 0 21600 10"/>
                <a:gd name="T5" fmla="*/ 21600 h 21590"/>
                <a:gd name="T6" fmla="*/ 19194 w 21600"/>
                <a:gd name="T7" fmla="+- 0 8539 10"/>
                <a:gd name="T8" fmla="*/ 8539 h 21590"/>
                <a:gd name="T9" fmla="*/ 13602 w 21600"/>
                <a:gd name="T10" fmla="+- 0 10 10"/>
                <a:gd name="T11" fmla="*/ 10 h 21590"/>
                <a:gd name="T12" fmla="*/ 2588 w 21600"/>
                <a:gd name="T13" fmla="+- 0 10 10"/>
                <a:gd name="T14" fmla="*/ 10 h 21590"/>
                <a:gd name="T15" fmla="*/ 0 w 21600"/>
                <a:gd name="T16" fmla="+- 0 785 10"/>
                <a:gd name="T17" fmla="*/ 785 h 21590"/>
                <a:gd name="T18" fmla="*/ 0 w 21600"/>
                <a:gd name="T19" fmla="+- 0 785 10"/>
                <a:gd name="T20" fmla="*/ 785 h 2159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</a:cxnLst>
              <a:rect l="0" t="0" r="r" b="b"/>
              <a:pathLst>
                <a:path w="21600" h="21590">
                  <a:moveTo>
                    <a:pt x="0" y="775"/>
                  </a:moveTo>
                  <a:lnTo>
                    <a:pt x="21600" y="21590"/>
                  </a:lnTo>
                  <a:cubicBezTo>
                    <a:pt x="21600" y="21590"/>
                    <a:pt x="19194" y="9042"/>
                    <a:pt x="19194" y="8529"/>
                  </a:cubicBezTo>
                  <a:cubicBezTo>
                    <a:pt x="18060" y="3618"/>
                    <a:pt x="16187" y="0"/>
                    <a:pt x="13602" y="0"/>
                  </a:cubicBezTo>
                  <a:lnTo>
                    <a:pt x="2588" y="0"/>
                  </a:lnTo>
                  <a:cubicBezTo>
                    <a:pt x="1401" y="-10"/>
                    <a:pt x="0" y="775"/>
                    <a:pt x="0" y="775"/>
                  </a:cubicBezTo>
                  <a:close/>
                  <a:moveTo>
                    <a:pt x="0" y="775"/>
                  </a:moveTo>
                </a:path>
              </a:pathLst>
            </a:cu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37" name="Content Placeholder 2"/>
          <p:cNvSpPr txBox="1"/>
          <p:nvPr/>
        </p:nvSpPr>
        <p:spPr>
          <a:xfrm>
            <a:off x="1960343" y="4949040"/>
            <a:ext cx="1186804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PROMOTION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138" name="Freeform 3"/>
          <p:cNvSpPr/>
          <p:nvPr/>
        </p:nvSpPr>
        <p:spPr bwMode="auto">
          <a:xfrm>
            <a:off x="1664163" y="3796641"/>
            <a:ext cx="1558235" cy="2304798"/>
          </a:xfrm>
          <a:custGeom>
            <a:avLst/>
            <a:gdLst>
              <a:gd name="T0" fmla="+- 0 5012 185"/>
              <a:gd name="T1" fmla="*/ T0 w 21174"/>
              <a:gd name="T2" fmla="*/ 0 h 21600"/>
              <a:gd name="T3" fmla="+- 0 3949 185"/>
              <a:gd name="T4" fmla="*/ T3 w 21174"/>
              <a:gd name="T5" fmla="*/ 5884 h 21600"/>
              <a:gd name="T6" fmla="+- 0 201 185"/>
              <a:gd name="T7" fmla="*/ T6 w 21174"/>
              <a:gd name="T8" fmla="*/ 15886 h 21600"/>
              <a:gd name="T9" fmla="+- 0 2546 185"/>
              <a:gd name="T10" fmla="*/ T9 w 21174"/>
              <a:gd name="T11" fmla="*/ 16946 h 21600"/>
              <a:gd name="T12" fmla="+- 0 4402 185"/>
              <a:gd name="T13" fmla="*/ T12 w 21174"/>
              <a:gd name="T14" fmla="*/ 16946 h 21600"/>
              <a:gd name="T15" fmla="+- 0 4402 185"/>
              <a:gd name="T16" fmla="*/ T15 w 21174"/>
              <a:gd name="T17" fmla="*/ 21558 h 21600"/>
              <a:gd name="T18" fmla="+- 0 8992 185"/>
              <a:gd name="T19" fmla="*/ T18 w 21174"/>
              <a:gd name="T20" fmla="*/ 21558 h 21600"/>
              <a:gd name="T21" fmla="+- 0 8992 185"/>
              <a:gd name="T22" fmla="*/ T21 w 21174"/>
              <a:gd name="T23" fmla="*/ 17055 h 21600"/>
              <a:gd name="T24" fmla="+- 0 12400 185"/>
              <a:gd name="T25" fmla="*/ T24 w 21174"/>
              <a:gd name="T26" fmla="*/ 17055 h 21600"/>
              <a:gd name="T27" fmla="+- 0 12400 185"/>
              <a:gd name="T28" fmla="*/ T27 w 21174"/>
              <a:gd name="T29" fmla="*/ 21600 h 21600"/>
              <a:gd name="T30" fmla="+- 0 17255 185"/>
              <a:gd name="T31" fmla="*/ T30 w 21174"/>
              <a:gd name="T32" fmla="*/ 21600 h 21600"/>
              <a:gd name="T33" fmla="+- 0 17255 185"/>
              <a:gd name="T34" fmla="*/ T33 w 21174"/>
              <a:gd name="T35" fmla="*/ 17018 h 21600"/>
              <a:gd name="T36" fmla="+- 0 19885 185"/>
              <a:gd name="T37" fmla="*/ T36 w 21174"/>
              <a:gd name="T38" fmla="*/ 17018 h 21600"/>
              <a:gd name="T39" fmla="+- 0 21104 185"/>
              <a:gd name="T40" fmla="*/ T39 w 21174"/>
              <a:gd name="T41" fmla="*/ 15267 h 21600"/>
              <a:gd name="T42" fmla="+- 0 17460 185"/>
              <a:gd name="T43" fmla="*/ T42 w 21174"/>
              <a:gd name="T44" fmla="*/ 6460 h 21600"/>
              <a:gd name="T45" fmla="+- 0 5012 185"/>
              <a:gd name="T46" fmla="*/ T45 w 21174"/>
              <a:gd name="T47" fmla="*/ 0 h 21600"/>
              <a:gd name="T48" fmla="+- 0 5012 185"/>
              <a:gd name="T49" fmla="*/ T48 w 21174"/>
              <a:gd name="T50" fmla="*/ 0 h 21600"/>
              <a:gd name="connsiteX0" fmla="*/ 4827 w 19707"/>
              <a:gd name="connsiteY0" fmla="*/ 0 h 21600"/>
              <a:gd name="connsiteX1" fmla="*/ 3764 w 19707"/>
              <a:gd name="connsiteY1" fmla="*/ 5884 h 21600"/>
              <a:gd name="connsiteX2" fmla="*/ 16 w 19707"/>
              <a:gd name="connsiteY2" fmla="*/ 15886 h 21600"/>
              <a:gd name="connsiteX3" fmla="*/ 2361 w 19707"/>
              <a:gd name="connsiteY3" fmla="*/ 16946 h 21600"/>
              <a:gd name="connsiteX4" fmla="*/ 4217 w 19707"/>
              <a:gd name="connsiteY4" fmla="*/ 16946 h 21600"/>
              <a:gd name="connsiteX5" fmla="*/ 4217 w 19707"/>
              <a:gd name="connsiteY5" fmla="*/ 21558 h 21600"/>
              <a:gd name="connsiteX6" fmla="*/ 8807 w 19707"/>
              <a:gd name="connsiteY6" fmla="*/ 21558 h 21600"/>
              <a:gd name="connsiteX7" fmla="*/ 8807 w 19707"/>
              <a:gd name="connsiteY7" fmla="*/ 17055 h 21600"/>
              <a:gd name="connsiteX8" fmla="*/ 12215 w 19707"/>
              <a:gd name="connsiteY8" fmla="*/ 17055 h 21600"/>
              <a:gd name="connsiteX9" fmla="*/ 12215 w 19707"/>
              <a:gd name="connsiteY9" fmla="*/ 21600 h 21600"/>
              <a:gd name="connsiteX10" fmla="*/ 17070 w 19707"/>
              <a:gd name="connsiteY10" fmla="*/ 21600 h 21600"/>
              <a:gd name="connsiteX11" fmla="*/ 17070 w 19707"/>
              <a:gd name="connsiteY11" fmla="*/ 17018 h 21600"/>
              <a:gd name="connsiteX12" fmla="*/ 19700 w 19707"/>
              <a:gd name="connsiteY12" fmla="*/ 17018 h 21600"/>
              <a:gd name="connsiteX13" fmla="*/ 17275 w 19707"/>
              <a:gd name="connsiteY13" fmla="*/ 6460 h 21600"/>
              <a:gd name="connsiteX14" fmla="*/ 4827 w 19707"/>
              <a:gd name="connsiteY14" fmla="*/ 0 h 21600"/>
              <a:gd name="connsiteX15" fmla="*/ 4827 w 19707"/>
              <a:gd name="connsiteY15" fmla="*/ 0 h 21600"/>
              <a:gd name="connsiteX0-1" fmla="*/ 4827 w 17275"/>
              <a:gd name="connsiteY0-2" fmla="*/ 0 h 21600"/>
              <a:gd name="connsiteX1-3" fmla="*/ 3764 w 17275"/>
              <a:gd name="connsiteY1-4" fmla="*/ 5884 h 21600"/>
              <a:gd name="connsiteX2-5" fmla="*/ 16 w 17275"/>
              <a:gd name="connsiteY2-6" fmla="*/ 15886 h 21600"/>
              <a:gd name="connsiteX3-7" fmla="*/ 2361 w 17275"/>
              <a:gd name="connsiteY3-8" fmla="*/ 16946 h 21600"/>
              <a:gd name="connsiteX4-9" fmla="*/ 4217 w 17275"/>
              <a:gd name="connsiteY4-10" fmla="*/ 16946 h 21600"/>
              <a:gd name="connsiteX5-11" fmla="*/ 4217 w 17275"/>
              <a:gd name="connsiteY5-12" fmla="*/ 21558 h 21600"/>
              <a:gd name="connsiteX6-13" fmla="*/ 8807 w 17275"/>
              <a:gd name="connsiteY6-14" fmla="*/ 21558 h 21600"/>
              <a:gd name="connsiteX7-15" fmla="*/ 8807 w 17275"/>
              <a:gd name="connsiteY7-16" fmla="*/ 17055 h 21600"/>
              <a:gd name="connsiteX8-17" fmla="*/ 12215 w 17275"/>
              <a:gd name="connsiteY8-18" fmla="*/ 17055 h 21600"/>
              <a:gd name="connsiteX9-19" fmla="*/ 12215 w 17275"/>
              <a:gd name="connsiteY9-20" fmla="*/ 21600 h 21600"/>
              <a:gd name="connsiteX10-21" fmla="*/ 17070 w 17275"/>
              <a:gd name="connsiteY10-22" fmla="*/ 21600 h 21600"/>
              <a:gd name="connsiteX11-23" fmla="*/ 17070 w 17275"/>
              <a:gd name="connsiteY11-24" fmla="*/ 17018 h 21600"/>
              <a:gd name="connsiteX12-25" fmla="*/ 17275 w 17275"/>
              <a:gd name="connsiteY12-26" fmla="*/ 6460 h 21600"/>
              <a:gd name="connsiteX13-27" fmla="*/ 4827 w 17275"/>
              <a:gd name="connsiteY13-28" fmla="*/ 0 h 21600"/>
              <a:gd name="connsiteX14-29" fmla="*/ 4827 w 17275"/>
              <a:gd name="connsiteY14-30" fmla="*/ 0 h 21600"/>
              <a:gd name="connsiteX0-31" fmla="*/ 4827 w 17275"/>
              <a:gd name="connsiteY0-32" fmla="*/ 0 h 21600"/>
              <a:gd name="connsiteX1-33" fmla="*/ 16 w 17275"/>
              <a:gd name="connsiteY1-34" fmla="*/ 15886 h 21600"/>
              <a:gd name="connsiteX2-35" fmla="*/ 2361 w 17275"/>
              <a:gd name="connsiteY2-36" fmla="*/ 16946 h 21600"/>
              <a:gd name="connsiteX3-37" fmla="*/ 4217 w 17275"/>
              <a:gd name="connsiteY3-38" fmla="*/ 16946 h 21600"/>
              <a:gd name="connsiteX4-39" fmla="*/ 4217 w 17275"/>
              <a:gd name="connsiteY4-40" fmla="*/ 21558 h 21600"/>
              <a:gd name="connsiteX5-41" fmla="*/ 8807 w 17275"/>
              <a:gd name="connsiteY5-42" fmla="*/ 21558 h 21600"/>
              <a:gd name="connsiteX6-43" fmla="*/ 8807 w 17275"/>
              <a:gd name="connsiteY6-44" fmla="*/ 17055 h 21600"/>
              <a:gd name="connsiteX7-45" fmla="*/ 12215 w 17275"/>
              <a:gd name="connsiteY7-46" fmla="*/ 17055 h 21600"/>
              <a:gd name="connsiteX8-47" fmla="*/ 12215 w 17275"/>
              <a:gd name="connsiteY8-48" fmla="*/ 21600 h 21600"/>
              <a:gd name="connsiteX9-49" fmla="*/ 17070 w 17275"/>
              <a:gd name="connsiteY9-50" fmla="*/ 21600 h 21600"/>
              <a:gd name="connsiteX10-51" fmla="*/ 17070 w 17275"/>
              <a:gd name="connsiteY10-52" fmla="*/ 17018 h 21600"/>
              <a:gd name="connsiteX11-53" fmla="*/ 17275 w 17275"/>
              <a:gd name="connsiteY11-54" fmla="*/ 6460 h 21600"/>
              <a:gd name="connsiteX12-55" fmla="*/ 4827 w 17275"/>
              <a:gd name="connsiteY12-56" fmla="*/ 0 h 21600"/>
              <a:gd name="connsiteX13-57" fmla="*/ 4827 w 17275"/>
              <a:gd name="connsiteY13-58" fmla="*/ 0 h 21600"/>
              <a:gd name="connsiteX0-59" fmla="*/ 2466 w 14914"/>
              <a:gd name="connsiteY0-60" fmla="*/ 0 h 21600"/>
              <a:gd name="connsiteX1-61" fmla="*/ 0 w 14914"/>
              <a:gd name="connsiteY1-62" fmla="*/ 16946 h 21600"/>
              <a:gd name="connsiteX2-63" fmla="*/ 1856 w 14914"/>
              <a:gd name="connsiteY2-64" fmla="*/ 16946 h 21600"/>
              <a:gd name="connsiteX3-65" fmla="*/ 1856 w 14914"/>
              <a:gd name="connsiteY3-66" fmla="*/ 21558 h 21600"/>
              <a:gd name="connsiteX4-67" fmla="*/ 6446 w 14914"/>
              <a:gd name="connsiteY4-68" fmla="*/ 21558 h 21600"/>
              <a:gd name="connsiteX5-69" fmla="*/ 6446 w 14914"/>
              <a:gd name="connsiteY5-70" fmla="*/ 17055 h 21600"/>
              <a:gd name="connsiteX6-71" fmla="*/ 9854 w 14914"/>
              <a:gd name="connsiteY6-72" fmla="*/ 17055 h 21600"/>
              <a:gd name="connsiteX7-73" fmla="*/ 9854 w 14914"/>
              <a:gd name="connsiteY7-74" fmla="*/ 21600 h 21600"/>
              <a:gd name="connsiteX8-75" fmla="*/ 14709 w 14914"/>
              <a:gd name="connsiteY8-76" fmla="*/ 21600 h 21600"/>
              <a:gd name="connsiteX9-77" fmla="*/ 14709 w 14914"/>
              <a:gd name="connsiteY9-78" fmla="*/ 17018 h 21600"/>
              <a:gd name="connsiteX10-79" fmla="*/ 14914 w 14914"/>
              <a:gd name="connsiteY10-80" fmla="*/ 6460 h 21600"/>
              <a:gd name="connsiteX11-81" fmla="*/ 2466 w 14914"/>
              <a:gd name="connsiteY11-82" fmla="*/ 0 h 21600"/>
              <a:gd name="connsiteX12-83" fmla="*/ 2466 w 14914"/>
              <a:gd name="connsiteY12-84" fmla="*/ 0 h 21600"/>
              <a:gd name="connsiteX0-85" fmla="*/ 610 w 13058"/>
              <a:gd name="connsiteY0-86" fmla="*/ 0 h 21600"/>
              <a:gd name="connsiteX1-87" fmla="*/ 0 w 13058"/>
              <a:gd name="connsiteY1-88" fmla="*/ 16946 h 21600"/>
              <a:gd name="connsiteX2-89" fmla="*/ 0 w 13058"/>
              <a:gd name="connsiteY2-90" fmla="*/ 21558 h 21600"/>
              <a:gd name="connsiteX3-91" fmla="*/ 4590 w 13058"/>
              <a:gd name="connsiteY3-92" fmla="*/ 21558 h 21600"/>
              <a:gd name="connsiteX4-93" fmla="*/ 4590 w 13058"/>
              <a:gd name="connsiteY4-94" fmla="*/ 17055 h 21600"/>
              <a:gd name="connsiteX5-95" fmla="*/ 7998 w 13058"/>
              <a:gd name="connsiteY5-96" fmla="*/ 17055 h 21600"/>
              <a:gd name="connsiteX6-97" fmla="*/ 7998 w 13058"/>
              <a:gd name="connsiteY6-98" fmla="*/ 21600 h 21600"/>
              <a:gd name="connsiteX7-99" fmla="*/ 12853 w 13058"/>
              <a:gd name="connsiteY7-100" fmla="*/ 21600 h 21600"/>
              <a:gd name="connsiteX8-101" fmla="*/ 12853 w 13058"/>
              <a:gd name="connsiteY8-102" fmla="*/ 17018 h 21600"/>
              <a:gd name="connsiteX9-103" fmla="*/ 13058 w 13058"/>
              <a:gd name="connsiteY9-104" fmla="*/ 6460 h 21600"/>
              <a:gd name="connsiteX10-105" fmla="*/ 610 w 13058"/>
              <a:gd name="connsiteY10-106" fmla="*/ 0 h 21600"/>
              <a:gd name="connsiteX11-107" fmla="*/ 610 w 13058"/>
              <a:gd name="connsiteY11-108" fmla="*/ 0 h 21600"/>
              <a:gd name="connsiteX0-109" fmla="*/ 1372 w 13820"/>
              <a:gd name="connsiteY0-110" fmla="*/ 0 h 21600"/>
              <a:gd name="connsiteX1-111" fmla="*/ 762 w 13820"/>
              <a:gd name="connsiteY1-112" fmla="*/ 21558 h 21600"/>
              <a:gd name="connsiteX2-113" fmla="*/ 5352 w 13820"/>
              <a:gd name="connsiteY2-114" fmla="*/ 21558 h 21600"/>
              <a:gd name="connsiteX3-115" fmla="*/ 5352 w 13820"/>
              <a:gd name="connsiteY3-116" fmla="*/ 17055 h 21600"/>
              <a:gd name="connsiteX4-117" fmla="*/ 8760 w 13820"/>
              <a:gd name="connsiteY4-118" fmla="*/ 17055 h 21600"/>
              <a:gd name="connsiteX5-119" fmla="*/ 8760 w 13820"/>
              <a:gd name="connsiteY5-120" fmla="*/ 21600 h 21600"/>
              <a:gd name="connsiteX6-121" fmla="*/ 13615 w 13820"/>
              <a:gd name="connsiteY6-122" fmla="*/ 21600 h 21600"/>
              <a:gd name="connsiteX7-123" fmla="*/ 13615 w 13820"/>
              <a:gd name="connsiteY7-124" fmla="*/ 17018 h 21600"/>
              <a:gd name="connsiteX8-125" fmla="*/ 13820 w 13820"/>
              <a:gd name="connsiteY8-126" fmla="*/ 6460 h 21600"/>
              <a:gd name="connsiteX9-127" fmla="*/ 1372 w 13820"/>
              <a:gd name="connsiteY9-128" fmla="*/ 0 h 21600"/>
              <a:gd name="connsiteX10-129" fmla="*/ 1372 w 13820"/>
              <a:gd name="connsiteY10-130" fmla="*/ 0 h 21600"/>
              <a:gd name="connsiteX0-131" fmla="*/ 778 w 13226"/>
              <a:gd name="connsiteY0-132" fmla="*/ 0 h 21600"/>
              <a:gd name="connsiteX1-133" fmla="*/ 168 w 13226"/>
              <a:gd name="connsiteY1-134" fmla="*/ 21558 h 21600"/>
              <a:gd name="connsiteX2-135" fmla="*/ 4758 w 13226"/>
              <a:gd name="connsiteY2-136" fmla="*/ 21558 h 21600"/>
              <a:gd name="connsiteX3-137" fmla="*/ 4758 w 13226"/>
              <a:gd name="connsiteY3-138" fmla="*/ 17055 h 21600"/>
              <a:gd name="connsiteX4-139" fmla="*/ 8166 w 13226"/>
              <a:gd name="connsiteY4-140" fmla="*/ 17055 h 21600"/>
              <a:gd name="connsiteX5-141" fmla="*/ 8166 w 13226"/>
              <a:gd name="connsiteY5-142" fmla="*/ 21600 h 21600"/>
              <a:gd name="connsiteX6-143" fmla="*/ 13021 w 13226"/>
              <a:gd name="connsiteY6-144" fmla="*/ 21600 h 21600"/>
              <a:gd name="connsiteX7-145" fmla="*/ 13021 w 13226"/>
              <a:gd name="connsiteY7-146" fmla="*/ 17018 h 21600"/>
              <a:gd name="connsiteX8-147" fmla="*/ 13226 w 13226"/>
              <a:gd name="connsiteY8-148" fmla="*/ 6460 h 21600"/>
              <a:gd name="connsiteX9-149" fmla="*/ 778 w 13226"/>
              <a:gd name="connsiteY9-150" fmla="*/ 0 h 21600"/>
              <a:gd name="connsiteX10-151" fmla="*/ 778 w 13226"/>
              <a:gd name="connsiteY10-152" fmla="*/ 0 h 21600"/>
              <a:gd name="connsiteX0-153" fmla="*/ 612 w 13060"/>
              <a:gd name="connsiteY0-154" fmla="*/ 0 h 21600"/>
              <a:gd name="connsiteX1-155" fmla="*/ 2 w 13060"/>
              <a:gd name="connsiteY1-156" fmla="*/ 21558 h 21600"/>
              <a:gd name="connsiteX2-157" fmla="*/ 4592 w 13060"/>
              <a:gd name="connsiteY2-158" fmla="*/ 21558 h 21600"/>
              <a:gd name="connsiteX3-159" fmla="*/ 4592 w 13060"/>
              <a:gd name="connsiteY3-160" fmla="*/ 17055 h 21600"/>
              <a:gd name="connsiteX4-161" fmla="*/ 8000 w 13060"/>
              <a:gd name="connsiteY4-162" fmla="*/ 17055 h 21600"/>
              <a:gd name="connsiteX5-163" fmla="*/ 8000 w 13060"/>
              <a:gd name="connsiteY5-164" fmla="*/ 21600 h 21600"/>
              <a:gd name="connsiteX6-165" fmla="*/ 12855 w 13060"/>
              <a:gd name="connsiteY6-166" fmla="*/ 21600 h 21600"/>
              <a:gd name="connsiteX7-167" fmla="*/ 12855 w 13060"/>
              <a:gd name="connsiteY7-168" fmla="*/ 17018 h 21600"/>
              <a:gd name="connsiteX8-169" fmla="*/ 13060 w 13060"/>
              <a:gd name="connsiteY8-170" fmla="*/ 6460 h 21600"/>
              <a:gd name="connsiteX9-171" fmla="*/ 612 w 13060"/>
              <a:gd name="connsiteY9-172" fmla="*/ 0 h 21600"/>
              <a:gd name="connsiteX10-173" fmla="*/ 612 w 13060"/>
              <a:gd name="connsiteY10-174" fmla="*/ 0 h 21600"/>
              <a:gd name="connsiteX0-175" fmla="*/ 529 w 12977"/>
              <a:gd name="connsiteY0-176" fmla="*/ 0 h 21832"/>
              <a:gd name="connsiteX1-177" fmla="*/ 2 w 12977"/>
              <a:gd name="connsiteY1-178" fmla="*/ 21832 h 21832"/>
              <a:gd name="connsiteX2-179" fmla="*/ 4509 w 12977"/>
              <a:gd name="connsiteY2-180" fmla="*/ 21558 h 21832"/>
              <a:gd name="connsiteX3-181" fmla="*/ 4509 w 12977"/>
              <a:gd name="connsiteY3-182" fmla="*/ 17055 h 21832"/>
              <a:gd name="connsiteX4-183" fmla="*/ 7917 w 12977"/>
              <a:gd name="connsiteY4-184" fmla="*/ 17055 h 21832"/>
              <a:gd name="connsiteX5-185" fmla="*/ 7917 w 12977"/>
              <a:gd name="connsiteY5-186" fmla="*/ 21600 h 21832"/>
              <a:gd name="connsiteX6-187" fmla="*/ 12772 w 12977"/>
              <a:gd name="connsiteY6-188" fmla="*/ 21600 h 21832"/>
              <a:gd name="connsiteX7-189" fmla="*/ 12772 w 12977"/>
              <a:gd name="connsiteY7-190" fmla="*/ 17018 h 21832"/>
              <a:gd name="connsiteX8-191" fmla="*/ 12977 w 12977"/>
              <a:gd name="connsiteY8-192" fmla="*/ 6460 h 21832"/>
              <a:gd name="connsiteX9-193" fmla="*/ 529 w 12977"/>
              <a:gd name="connsiteY9-194" fmla="*/ 0 h 21832"/>
              <a:gd name="connsiteX10-195" fmla="*/ 529 w 12977"/>
              <a:gd name="connsiteY10-196" fmla="*/ 0 h 21832"/>
              <a:gd name="connsiteX0-197" fmla="*/ 467 w 12977"/>
              <a:gd name="connsiteY0-198" fmla="*/ 188 h 21832"/>
              <a:gd name="connsiteX1-199" fmla="*/ 2 w 12977"/>
              <a:gd name="connsiteY1-200" fmla="*/ 21832 h 21832"/>
              <a:gd name="connsiteX2-201" fmla="*/ 4509 w 12977"/>
              <a:gd name="connsiteY2-202" fmla="*/ 21558 h 21832"/>
              <a:gd name="connsiteX3-203" fmla="*/ 4509 w 12977"/>
              <a:gd name="connsiteY3-204" fmla="*/ 17055 h 21832"/>
              <a:gd name="connsiteX4-205" fmla="*/ 7917 w 12977"/>
              <a:gd name="connsiteY4-206" fmla="*/ 17055 h 21832"/>
              <a:gd name="connsiteX5-207" fmla="*/ 7917 w 12977"/>
              <a:gd name="connsiteY5-208" fmla="*/ 21600 h 21832"/>
              <a:gd name="connsiteX6-209" fmla="*/ 12772 w 12977"/>
              <a:gd name="connsiteY6-210" fmla="*/ 21600 h 21832"/>
              <a:gd name="connsiteX7-211" fmla="*/ 12772 w 12977"/>
              <a:gd name="connsiteY7-212" fmla="*/ 17018 h 21832"/>
              <a:gd name="connsiteX8-213" fmla="*/ 12977 w 12977"/>
              <a:gd name="connsiteY8-214" fmla="*/ 6460 h 21832"/>
              <a:gd name="connsiteX9-215" fmla="*/ 467 w 12977"/>
              <a:gd name="connsiteY9-216" fmla="*/ 188 h 21832"/>
              <a:gd name="connsiteX10-217" fmla="*/ 529 w 12977"/>
              <a:gd name="connsiteY10-218" fmla="*/ 0 h 21832"/>
              <a:gd name="connsiteX0-219" fmla="*/ 467 w 12977"/>
              <a:gd name="connsiteY0-220" fmla="*/ 188 h 21832"/>
              <a:gd name="connsiteX1-221" fmla="*/ 2 w 12977"/>
              <a:gd name="connsiteY1-222" fmla="*/ 21832 h 21832"/>
              <a:gd name="connsiteX2-223" fmla="*/ 4509 w 12977"/>
              <a:gd name="connsiteY2-224" fmla="*/ 21558 h 21832"/>
              <a:gd name="connsiteX3-225" fmla="*/ 4509 w 12977"/>
              <a:gd name="connsiteY3-226" fmla="*/ 17055 h 21832"/>
              <a:gd name="connsiteX4-227" fmla="*/ 6592 w 12977"/>
              <a:gd name="connsiteY4-228" fmla="*/ 13857 h 21832"/>
              <a:gd name="connsiteX5-229" fmla="*/ 7917 w 12977"/>
              <a:gd name="connsiteY5-230" fmla="*/ 21600 h 21832"/>
              <a:gd name="connsiteX6-231" fmla="*/ 12772 w 12977"/>
              <a:gd name="connsiteY6-232" fmla="*/ 21600 h 21832"/>
              <a:gd name="connsiteX7-233" fmla="*/ 12772 w 12977"/>
              <a:gd name="connsiteY7-234" fmla="*/ 17018 h 21832"/>
              <a:gd name="connsiteX8-235" fmla="*/ 12977 w 12977"/>
              <a:gd name="connsiteY8-236" fmla="*/ 6460 h 21832"/>
              <a:gd name="connsiteX9-237" fmla="*/ 467 w 12977"/>
              <a:gd name="connsiteY9-238" fmla="*/ 188 h 21832"/>
              <a:gd name="connsiteX10-239" fmla="*/ 529 w 12977"/>
              <a:gd name="connsiteY10-240" fmla="*/ 0 h 21832"/>
              <a:gd name="connsiteX0-241" fmla="*/ 467 w 12977"/>
              <a:gd name="connsiteY0-242" fmla="*/ 188 h 21832"/>
              <a:gd name="connsiteX1-243" fmla="*/ 2 w 12977"/>
              <a:gd name="connsiteY1-244" fmla="*/ 21832 h 21832"/>
              <a:gd name="connsiteX2-245" fmla="*/ 4509 w 12977"/>
              <a:gd name="connsiteY2-246" fmla="*/ 21558 h 21832"/>
              <a:gd name="connsiteX3-247" fmla="*/ 6592 w 12977"/>
              <a:gd name="connsiteY3-248" fmla="*/ 13857 h 21832"/>
              <a:gd name="connsiteX4-249" fmla="*/ 7917 w 12977"/>
              <a:gd name="connsiteY4-250" fmla="*/ 21600 h 21832"/>
              <a:gd name="connsiteX5-251" fmla="*/ 12772 w 12977"/>
              <a:gd name="connsiteY5-252" fmla="*/ 21600 h 21832"/>
              <a:gd name="connsiteX6-253" fmla="*/ 12772 w 12977"/>
              <a:gd name="connsiteY6-254" fmla="*/ 17018 h 21832"/>
              <a:gd name="connsiteX7-255" fmla="*/ 12977 w 12977"/>
              <a:gd name="connsiteY7-256" fmla="*/ 6460 h 21832"/>
              <a:gd name="connsiteX8-257" fmla="*/ 467 w 12977"/>
              <a:gd name="connsiteY8-258" fmla="*/ 188 h 21832"/>
              <a:gd name="connsiteX9-259" fmla="*/ 529 w 12977"/>
              <a:gd name="connsiteY9-260" fmla="*/ 0 h 218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2977" h="21832">
                <a:moveTo>
                  <a:pt x="467" y="188"/>
                </a:moveTo>
                <a:cubicBezTo>
                  <a:pt x="735" y="145"/>
                  <a:pt x="-40" y="21712"/>
                  <a:pt x="2" y="21832"/>
                </a:cubicBezTo>
                <a:lnTo>
                  <a:pt x="4509" y="21558"/>
                </a:lnTo>
                <a:lnTo>
                  <a:pt x="6592" y="13857"/>
                </a:lnTo>
                <a:lnTo>
                  <a:pt x="7917" y="21600"/>
                </a:lnTo>
                <a:lnTo>
                  <a:pt x="12772" y="21600"/>
                </a:lnTo>
                <a:lnTo>
                  <a:pt x="12772" y="17018"/>
                </a:lnTo>
                <a:cubicBezTo>
                  <a:pt x="12840" y="13499"/>
                  <a:pt x="12909" y="9979"/>
                  <a:pt x="12977" y="6460"/>
                </a:cubicBezTo>
                <a:lnTo>
                  <a:pt x="467" y="188"/>
                </a:lnTo>
                <a:close/>
                <a:moveTo>
                  <a:pt x="529" y="0"/>
                </a:moveTo>
              </a:path>
            </a:pathLst>
          </a:custGeom>
          <a:solidFill>
            <a:srgbClr val="FFD929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Freeform 4"/>
          <p:cNvSpPr/>
          <p:nvPr/>
        </p:nvSpPr>
        <p:spPr bwMode="auto">
          <a:xfrm>
            <a:off x="1160846" y="2513951"/>
            <a:ext cx="2787654" cy="2233030"/>
          </a:xfrm>
          <a:custGeom>
            <a:avLst/>
            <a:gdLst>
              <a:gd name="T0" fmla="*/ 4616 w 21166"/>
              <a:gd name="T1" fmla="*/ 0 h 20252"/>
              <a:gd name="T2" fmla="*/ 18792 w 21166"/>
              <a:gd name="T3" fmla="*/ 9240 h 20252"/>
              <a:gd name="T4" fmla="*/ 21122 w 21166"/>
              <a:gd name="T5" fmla="*/ 17958 h 20252"/>
              <a:gd name="T6" fmla="*/ 17203 w 21166"/>
              <a:gd name="T7" fmla="*/ 18484 h 20252"/>
              <a:gd name="T8" fmla="*/ 14593 w 21166"/>
              <a:gd name="T9" fmla="*/ 9350 h 20252"/>
              <a:gd name="T10" fmla="*/ 14227 w 21166"/>
              <a:gd name="T11" fmla="*/ 8289 h 20252"/>
              <a:gd name="T12" fmla="*/ 15632 w 21166"/>
              <a:gd name="T13" fmla="*/ 18426 h 20252"/>
              <a:gd name="T14" fmla="*/ 4254 w 21166"/>
              <a:gd name="T15" fmla="*/ 12336 h 20252"/>
              <a:gd name="T16" fmla="*/ 4845 w 21166"/>
              <a:gd name="T17" fmla="*/ 8095 h 20252"/>
              <a:gd name="T18" fmla="*/ 3396 w 21166"/>
              <a:gd name="T19" fmla="*/ 11970 h 20252"/>
              <a:gd name="T20" fmla="*/ 0 w 21166"/>
              <a:gd name="T21" fmla="*/ 9967 h 20252"/>
              <a:gd name="T22" fmla="*/ 2090 w 21166"/>
              <a:gd name="T23" fmla="*/ 2719 h 20252"/>
              <a:gd name="T24" fmla="*/ 4616 w 21166"/>
              <a:gd name="T25" fmla="*/ 0 h 20252"/>
              <a:gd name="T26" fmla="*/ 4616 w 21166"/>
              <a:gd name="T27" fmla="*/ 0 h 20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66" h="20252">
                <a:moveTo>
                  <a:pt x="4616" y="0"/>
                </a:moveTo>
                <a:lnTo>
                  <a:pt x="18792" y="9240"/>
                </a:lnTo>
                <a:lnTo>
                  <a:pt x="21122" y="17958"/>
                </a:lnTo>
                <a:cubicBezTo>
                  <a:pt x="21600" y="20063"/>
                  <a:pt x="18044" y="21600"/>
                  <a:pt x="17203" y="18484"/>
                </a:cubicBezTo>
                <a:lnTo>
                  <a:pt x="14593" y="9350"/>
                </a:lnTo>
                <a:cubicBezTo>
                  <a:pt x="14467" y="8435"/>
                  <a:pt x="14227" y="8289"/>
                  <a:pt x="14227" y="8289"/>
                </a:cubicBezTo>
                <a:lnTo>
                  <a:pt x="15632" y="18426"/>
                </a:lnTo>
                <a:lnTo>
                  <a:pt x="4254" y="12336"/>
                </a:lnTo>
                <a:lnTo>
                  <a:pt x="4845" y="8095"/>
                </a:lnTo>
                <a:cubicBezTo>
                  <a:pt x="4422" y="8488"/>
                  <a:pt x="3720" y="10960"/>
                  <a:pt x="3396" y="11970"/>
                </a:cubicBezTo>
                <a:lnTo>
                  <a:pt x="0" y="9967"/>
                </a:lnTo>
                <a:lnTo>
                  <a:pt x="2090" y="2719"/>
                </a:lnTo>
                <a:cubicBezTo>
                  <a:pt x="2536" y="1246"/>
                  <a:pt x="3977" y="6"/>
                  <a:pt x="4616" y="0"/>
                </a:cubicBezTo>
                <a:close/>
                <a:moveTo>
                  <a:pt x="4616" y="0"/>
                </a:moveTo>
              </a:path>
            </a:pathLst>
          </a:custGeom>
          <a:solidFill>
            <a:srgbClr val="FF6E66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0" name="Group 5"/>
          <p:cNvGrpSpPr/>
          <p:nvPr/>
        </p:nvGrpSpPr>
        <p:grpSpPr bwMode="auto">
          <a:xfrm>
            <a:off x="1745979" y="1044195"/>
            <a:ext cx="1874154" cy="2493081"/>
            <a:chOff x="0" y="0"/>
            <a:chExt cx="3418" cy="4688"/>
          </a:xfrm>
          <a:solidFill>
            <a:schemeClr val="accent1"/>
          </a:solidFill>
        </p:grpSpPr>
        <p:sp>
          <p:nvSpPr>
            <p:cNvPr id="141" name="Oval 6"/>
            <p:cNvSpPr/>
            <p:nvPr/>
          </p:nvSpPr>
          <p:spPr bwMode="auto">
            <a:xfrm>
              <a:off x="67" y="0"/>
              <a:ext cx="2252" cy="2251"/>
            </a:xfrm>
            <a:prstGeom prst="ellipse">
              <a:avLst/>
            </a:pr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2" name="Freeform 7"/>
            <p:cNvSpPr/>
            <p:nvPr/>
          </p:nvSpPr>
          <p:spPr bwMode="auto">
            <a:xfrm>
              <a:off x="0" y="2692"/>
              <a:ext cx="3418" cy="1996"/>
            </a:xfrm>
            <a:custGeom>
              <a:avLst/>
              <a:gdLst>
                <a:gd name="T0" fmla="*/ 0 w 21600"/>
                <a:gd name="T1" fmla="+- 0 785 10"/>
                <a:gd name="T2" fmla="*/ 785 h 21590"/>
                <a:gd name="T3" fmla="*/ 21600 w 21600"/>
                <a:gd name="T4" fmla="+- 0 21600 10"/>
                <a:gd name="T5" fmla="*/ 21600 h 21590"/>
                <a:gd name="T6" fmla="*/ 19194 w 21600"/>
                <a:gd name="T7" fmla="+- 0 8539 10"/>
                <a:gd name="T8" fmla="*/ 8539 h 21590"/>
                <a:gd name="T9" fmla="*/ 13602 w 21600"/>
                <a:gd name="T10" fmla="+- 0 10 10"/>
                <a:gd name="T11" fmla="*/ 10 h 21590"/>
                <a:gd name="T12" fmla="*/ 2588 w 21600"/>
                <a:gd name="T13" fmla="+- 0 10 10"/>
                <a:gd name="T14" fmla="*/ 10 h 21590"/>
                <a:gd name="T15" fmla="*/ 0 w 21600"/>
                <a:gd name="T16" fmla="+- 0 785 10"/>
                <a:gd name="T17" fmla="*/ 785 h 21590"/>
                <a:gd name="T18" fmla="*/ 0 w 21600"/>
                <a:gd name="T19" fmla="+- 0 785 10"/>
                <a:gd name="T20" fmla="*/ 785 h 2159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</a:cxnLst>
              <a:rect l="0" t="0" r="r" b="b"/>
              <a:pathLst>
                <a:path w="21600" h="21590">
                  <a:moveTo>
                    <a:pt x="0" y="775"/>
                  </a:moveTo>
                  <a:lnTo>
                    <a:pt x="21600" y="21590"/>
                  </a:lnTo>
                  <a:cubicBezTo>
                    <a:pt x="21600" y="21590"/>
                    <a:pt x="19194" y="9042"/>
                    <a:pt x="19194" y="8529"/>
                  </a:cubicBezTo>
                  <a:cubicBezTo>
                    <a:pt x="18060" y="3618"/>
                    <a:pt x="16187" y="0"/>
                    <a:pt x="13602" y="0"/>
                  </a:cubicBezTo>
                  <a:lnTo>
                    <a:pt x="2588" y="0"/>
                  </a:lnTo>
                  <a:cubicBezTo>
                    <a:pt x="1401" y="-10"/>
                    <a:pt x="0" y="775"/>
                    <a:pt x="0" y="775"/>
                  </a:cubicBezTo>
                  <a:close/>
                  <a:moveTo>
                    <a:pt x="0" y="775"/>
                  </a:moveTo>
                </a:path>
              </a:pathLst>
            </a:custGeom>
            <a:grpFill/>
            <a:ln>
              <a:noFill/>
            </a:ln>
            <a:effectLst>
              <a:outerShdw blurRad="266700" dist="508000" dir="1920000" sx="96000" sy="96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43" name="Content Placeholder 2"/>
          <p:cNvSpPr txBox="1"/>
          <p:nvPr/>
        </p:nvSpPr>
        <p:spPr>
          <a:xfrm>
            <a:off x="1927323" y="4949675"/>
            <a:ext cx="1186804" cy="3082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PROMOTION</a:t>
            </a:r>
            <a:endParaRPr lang="en-US" sz="12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稻壳儿_答辩小姐姐作品_8"/>
          <p:cNvSpPr txBox="1"/>
          <p:nvPr/>
        </p:nvSpPr>
        <p:spPr>
          <a:xfrm>
            <a:off x="2178087" y="4895561"/>
            <a:ext cx="1375986" cy="766665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添加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关键字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稻壳儿_答辩小姐姐作品_14"/>
          <p:cNvSpPr txBox="1"/>
          <p:nvPr/>
        </p:nvSpPr>
        <p:spPr>
          <a:xfrm>
            <a:off x="5435140" y="1755599"/>
            <a:ext cx="1375986" cy="763905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关键字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稻壳儿_答辩小姐姐作品_15"/>
          <p:cNvSpPr txBox="1"/>
          <p:nvPr/>
        </p:nvSpPr>
        <p:spPr>
          <a:xfrm>
            <a:off x="7557169" y="2643069"/>
            <a:ext cx="1375986" cy="766665"/>
          </a:xfrm>
          <a:prstGeom prst="rect">
            <a:avLst/>
          </a:prstGeom>
          <a:noFill/>
        </p:spPr>
        <p:txBody>
          <a:bodyPr wrap="square" lIns="149653" tIns="74825" rIns="149653" bIns="74825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添加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关键字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稻壳儿_答辩小姐姐作品_20"/>
          <p:cNvGrpSpPr/>
          <p:nvPr/>
        </p:nvGrpSpPr>
        <p:grpSpPr>
          <a:xfrm>
            <a:off x="3152775" y="676910"/>
            <a:ext cx="5780405" cy="460375"/>
            <a:chOff x="3866082" y="713275"/>
            <a:chExt cx="4074281" cy="46037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项目管理与开发</a:t>
              </a:r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工具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8" name="Freeform 7"/>
          <p:cNvSpPr/>
          <p:nvPr/>
        </p:nvSpPr>
        <p:spPr bwMode="auto">
          <a:xfrm>
            <a:off x="4949239" y="2049478"/>
            <a:ext cx="814732" cy="1592800"/>
          </a:xfrm>
          <a:custGeom>
            <a:avLst/>
            <a:gdLst>
              <a:gd name="T0" fmla="+- 0 4212 3556"/>
              <a:gd name="T1" fmla="*/ T0 w 17674"/>
              <a:gd name="T2" fmla="+- 0 322 241"/>
              <a:gd name="T3" fmla="*/ 322 h 21359"/>
              <a:gd name="T4" fmla="+- 0 6356 3556"/>
              <a:gd name="T5" fmla="*/ T4 w 17674"/>
              <a:gd name="T6" fmla="+- 0 1057 241"/>
              <a:gd name="T7" fmla="*/ 1057 h 21359"/>
              <a:gd name="T8" fmla="+- 0 17043 3556"/>
              <a:gd name="T9" fmla="*/ T8 w 17674"/>
              <a:gd name="T10" fmla="+- 0 4052 241"/>
              <a:gd name="T11" fmla="*/ 4052 h 21359"/>
              <a:gd name="T12" fmla="+- 0 21164 3556"/>
              <a:gd name="T13" fmla="*/ T12 w 17674"/>
              <a:gd name="T14" fmla="+- 0 10456 241"/>
              <a:gd name="T15" fmla="*/ 10456 h 21359"/>
              <a:gd name="T16" fmla="+- 0 20280 3556"/>
              <a:gd name="T17" fmla="*/ T16 w 17674"/>
              <a:gd name="T18" fmla="+- 0 21600 241"/>
              <a:gd name="T19" fmla="*/ 21600 h 21359"/>
              <a:gd name="T20" fmla="+- 0 4072 3556"/>
              <a:gd name="T21" fmla="*/ T20 w 17674"/>
              <a:gd name="T22" fmla="+- 0 4720 241"/>
              <a:gd name="T23" fmla="*/ 4720 h 21359"/>
              <a:gd name="T24" fmla="+- 0 4212 3556"/>
              <a:gd name="T25" fmla="*/ T24 w 17674"/>
              <a:gd name="T26" fmla="+- 0 322 241"/>
              <a:gd name="T27" fmla="*/ 322 h 21359"/>
              <a:gd name="T28" fmla="+- 0 4212 3556"/>
              <a:gd name="T29" fmla="*/ T28 w 17674"/>
              <a:gd name="T30" fmla="+- 0 322 241"/>
              <a:gd name="T31" fmla="*/ 322 h 2135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17674" h="21359">
                <a:moveTo>
                  <a:pt x="656" y="81"/>
                </a:moveTo>
                <a:cubicBezTo>
                  <a:pt x="1364" y="-241"/>
                  <a:pt x="2171" y="479"/>
                  <a:pt x="2800" y="816"/>
                </a:cubicBezTo>
                <a:cubicBezTo>
                  <a:pt x="3428" y="1152"/>
                  <a:pt x="10678" y="2181"/>
                  <a:pt x="13487" y="3811"/>
                </a:cubicBezTo>
                <a:cubicBezTo>
                  <a:pt x="16297" y="5442"/>
                  <a:pt x="18044" y="7647"/>
                  <a:pt x="17608" y="10215"/>
                </a:cubicBezTo>
                <a:cubicBezTo>
                  <a:pt x="15297" y="13865"/>
                  <a:pt x="15836" y="18504"/>
                  <a:pt x="16724" y="21359"/>
                </a:cubicBezTo>
                <a:cubicBezTo>
                  <a:pt x="-3556" y="19002"/>
                  <a:pt x="102" y="7413"/>
                  <a:pt x="516" y="4479"/>
                </a:cubicBezTo>
                <a:cubicBezTo>
                  <a:pt x="930" y="1546"/>
                  <a:pt x="759" y="642"/>
                  <a:pt x="656" y="81"/>
                </a:cubicBezTo>
                <a:close/>
                <a:moveTo>
                  <a:pt x="656" y="81"/>
                </a:moveTo>
              </a:path>
            </a:pathLst>
          </a:custGeom>
          <a:solidFill>
            <a:srgbClr val="DF97AB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Freeform 8"/>
          <p:cNvSpPr/>
          <p:nvPr/>
        </p:nvSpPr>
        <p:spPr bwMode="auto">
          <a:xfrm>
            <a:off x="5562732" y="1515017"/>
            <a:ext cx="560535" cy="1155289"/>
          </a:xfrm>
          <a:custGeom>
            <a:avLst/>
            <a:gdLst>
              <a:gd name="T0" fmla="+- 0 10296 1829"/>
              <a:gd name="T1" fmla="*/ T0 w 17826"/>
              <a:gd name="T2" fmla="+- 0 20716 1893"/>
              <a:gd name="T3" fmla="*/ 20716 h 19707"/>
              <a:gd name="T4" fmla="+- 0 19265 1829"/>
              <a:gd name="T5" fmla="*/ T4 w 17826"/>
              <a:gd name="T6" fmla="+- 0 13615 1893"/>
              <a:gd name="T7" fmla="*/ 13615 h 19707"/>
              <a:gd name="T8" fmla="+- 0 11908 1829"/>
              <a:gd name="T9" fmla="*/ T8 w 17826"/>
              <a:gd name="T10" fmla="+- 0 3271 1893"/>
              <a:gd name="T11" fmla="*/ 3271 h 19707"/>
              <a:gd name="T12" fmla="+- 0 8707 1829"/>
              <a:gd name="T13" fmla="*/ T12 w 17826"/>
              <a:gd name="T14" fmla="+- 0 4376 1893"/>
              <a:gd name="T15" fmla="*/ 4376 h 19707"/>
              <a:gd name="T16" fmla="+- 0 2290 1829"/>
              <a:gd name="T17" fmla="*/ T16 w 17826"/>
              <a:gd name="T18" fmla="+- 0 14657 1893"/>
              <a:gd name="T19" fmla="*/ 14657 h 19707"/>
              <a:gd name="T20" fmla="+- 0 9248 1829"/>
              <a:gd name="T21" fmla="*/ T20 w 17826"/>
              <a:gd name="T22" fmla="+- 0 21600 1893"/>
              <a:gd name="T23" fmla="*/ 21600 h 19707"/>
              <a:gd name="T24" fmla="+- 0 10296 1829"/>
              <a:gd name="T25" fmla="*/ T24 w 17826"/>
              <a:gd name="T26" fmla="+- 0 20716 1893"/>
              <a:gd name="T27" fmla="*/ 20716 h 19707"/>
              <a:gd name="T28" fmla="+- 0 10296 1829"/>
              <a:gd name="T29" fmla="*/ T28 w 17826"/>
              <a:gd name="T30" fmla="+- 0 20716 1893"/>
              <a:gd name="T31" fmla="*/ 20716 h 1970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17826" h="19707">
                <a:moveTo>
                  <a:pt x="8467" y="18823"/>
                </a:moveTo>
                <a:cubicBezTo>
                  <a:pt x="10455" y="16363"/>
                  <a:pt x="13826" y="13343"/>
                  <a:pt x="17436" y="11722"/>
                </a:cubicBezTo>
                <a:cubicBezTo>
                  <a:pt x="19771" y="5706"/>
                  <a:pt x="10902" y="4650"/>
                  <a:pt x="10079" y="1378"/>
                </a:cubicBezTo>
                <a:cubicBezTo>
                  <a:pt x="9256" y="-1893"/>
                  <a:pt x="8692" y="1563"/>
                  <a:pt x="6878" y="2483"/>
                </a:cubicBezTo>
                <a:cubicBezTo>
                  <a:pt x="5065" y="3404"/>
                  <a:pt x="-1829" y="8183"/>
                  <a:pt x="461" y="12764"/>
                </a:cubicBezTo>
                <a:cubicBezTo>
                  <a:pt x="5833" y="15728"/>
                  <a:pt x="7693" y="18427"/>
                  <a:pt x="7419" y="19707"/>
                </a:cubicBezTo>
                <a:cubicBezTo>
                  <a:pt x="8639" y="18938"/>
                  <a:pt x="8467" y="18823"/>
                  <a:pt x="8467" y="18823"/>
                </a:cubicBezTo>
                <a:close/>
                <a:moveTo>
                  <a:pt x="8467" y="18823"/>
                </a:move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Freeform 14"/>
          <p:cNvSpPr/>
          <p:nvPr/>
        </p:nvSpPr>
        <p:spPr bwMode="auto">
          <a:xfrm>
            <a:off x="4251014" y="3624354"/>
            <a:ext cx="1467332" cy="1099888"/>
          </a:xfrm>
          <a:custGeom>
            <a:avLst/>
            <a:gdLst>
              <a:gd name="T0" fmla="+- 0 21600 604"/>
              <a:gd name="T1" fmla="*/ T0 w 20996"/>
              <a:gd name="T2" fmla="+- 0 18575 2579"/>
              <a:gd name="T3" fmla="*/ 18575 h 17236"/>
              <a:gd name="T4" fmla="+- 0 6565 604"/>
              <a:gd name="T5" fmla="*/ T4 w 20996"/>
              <a:gd name="T6" fmla="+- 0 18526 2579"/>
              <a:gd name="T7" fmla="*/ 18526 h 17236"/>
              <a:gd name="T8" fmla="+- 0 1015 604"/>
              <a:gd name="T9" fmla="*/ T8 w 20996"/>
              <a:gd name="T10" fmla="+- 0 4608 2579"/>
              <a:gd name="T11" fmla="*/ 4608 h 17236"/>
              <a:gd name="T12" fmla="+- 0 2428 604"/>
              <a:gd name="T13" fmla="*/ T12 w 20996"/>
              <a:gd name="T14" fmla="+- 0 3811 2579"/>
              <a:gd name="T15" fmla="*/ 3811 h 17236"/>
              <a:gd name="T16" fmla="+- 0 16548 604"/>
              <a:gd name="T17" fmla="*/ T16 w 20996"/>
              <a:gd name="T18" fmla="+- 0 5784 2579"/>
              <a:gd name="T19" fmla="*/ 5784 h 17236"/>
              <a:gd name="T20" fmla="+- 0 21600 604"/>
              <a:gd name="T21" fmla="*/ T20 w 20996"/>
              <a:gd name="T22" fmla="+- 0 18575 2579"/>
              <a:gd name="T23" fmla="*/ 18575 h 17236"/>
              <a:gd name="T24" fmla="+- 0 21600 604"/>
              <a:gd name="T25" fmla="*/ T24 w 20996"/>
              <a:gd name="T26" fmla="+- 0 18575 2579"/>
              <a:gd name="T27" fmla="*/ 18575 h 1723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</a:cxnLst>
            <a:rect l="0" t="0" r="r" b="b"/>
            <a:pathLst>
              <a:path w="20996" h="17236">
                <a:moveTo>
                  <a:pt x="20996" y="15996"/>
                </a:moveTo>
                <a:cubicBezTo>
                  <a:pt x="19022" y="15575"/>
                  <a:pt x="11352" y="19021"/>
                  <a:pt x="5961" y="15947"/>
                </a:cubicBezTo>
                <a:cubicBezTo>
                  <a:pt x="570" y="12874"/>
                  <a:pt x="1426" y="3847"/>
                  <a:pt x="411" y="2029"/>
                </a:cubicBezTo>
                <a:cubicBezTo>
                  <a:pt x="-604" y="317"/>
                  <a:pt x="411" y="1232"/>
                  <a:pt x="1824" y="1232"/>
                </a:cubicBezTo>
                <a:cubicBezTo>
                  <a:pt x="3237" y="1232"/>
                  <a:pt x="10375" y="-2579"/>
                  <a:pt x="15944" y="3205"/>
                </a:cubicBezTo>
                <a:cubicBezTo>
                  <a:pt x="19882" y="7305"/>
                  <a:pt x="19473" y="14026"/>
                  <a:pt x="20996" y="15996"/>
                </a:cubicBezTo>
                <a:close/>
                <a:moveTo>
                  <a:pt x="20996" y="15996"/>
                </a:moveTo>
              </a:path>
            </a:pathLst>
          </a:custGeom>
          <a:solidFill>
            <a:srgbClr val="FFD929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Freeform 2"/>
          <p:cNvSpPr/>
          <p:nvPr/>
        </p:nvSpPr>
        <p:spPr bwMode="auto">
          <a:xfrm>
            <a:off x="6371944" y="4083048"/>
            <a:ext cx="1448395" cy="1126926"/>
          </a:xfrm>
          <a:custGeom>
            <a:avLst/>
            <a:gdLst>
              <a:gd name="T0" fmla="+- 0 449 449"/>
              <a:gd name="T1" fmla="*/ T0 w 21003"/>
              <a:gd name="T2" fmla="+- 0 17833 1814"/>
              <a:gd name="T3" fmla="*/ 17833 h 17825"/>
              <a:gd name="T4" fmla="+- 0 19312 449"/>
              <a:gd name="T5" fmla="*/ T4 w 21003"/>
              <a:gd name="T6" fmla="+- 0 9969 1814"/>
              <a:gd name="T7" fmla="*/ 9969 h 17825"/>
              <a:gd name="T8" fmla="+- 0 21354 449"/>
              <a:gd name="T9" fmla="*/ T8 w 21003"/>
              <a:gd name="T10" fmla="+- 0 3389 1814"/>
              <a:gd name="T11" fmla="*/ 3389 h 17825"/>
              <a:gd name="T12" fmla="+- 0 20083 449"/>
              <a:gd name="T13" fmla="*/ T12 w 21003"/>
              <a:gd name="T14" fmla="+- 0 3056 1814"/>
              <a:gd name="T15" fmla="*/ 3056 h 17825"/>
              <a:gd name="T16" fmla="+- 0 6548 449"/>
              <a:gd name="T17" fmla="*/ T16 w 21003"/>
              <a:gd name="T18" fmla="+- 0 3375 1814"/>
              <a:gd name="T19" fmla="*/ 3375 h 17825"/>
              <a:gd name="T20" fmla="+- 0 449 449"/>
              <a:gd name="T21" fmla="*/ T20 w 21003"/>
              <a:gd name="T22" fmla="+- 0 17833 1814"/>
              <a:gd name="T23" fmla="*/ 17833 h 17825"/>
              <a:gd name="T24" fmla="+- 0 449 449"/>
              <a:gd name="T25" fmla="*/ T24 w 21003"/>
              <a:gd name="T26" fmla="+- 0 17833 1814"/>
              <a:gd name="T27" fmla="*/ 17833 h 1782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</a:cxnLst>
            <a:rect l="0" t="0" r="r" b="b"/>
            <a:pathLst>
              <a:path w="21003" h="17825">
                <a:moveTo>
                  <a:pt x="0" y="16019"/>
                </a:moveTo>
                <a:cubicBezTo>
                  <a:pt x="7953" y="18811"/>
                  <a:pt x="15290" y="19786"/>
                  <a:pt x="18863" y="8155"/>
                </a:cubicBezTo>
                <a:cubicBezTo>
                  <a:pt x="19676" y="5451"/>
                  <a:pt x="20261" y="2175"/>
                  <a:pt x="20905" y="1575"/>
                </a:cubicBezTo>
                <a:cubicBezTo>
                  <a:pt x="21098" y="1286"/>
                  <a:pt x="21151" y="1131"/>
                  <a:pt x="19634" y="1242"/>
                </a:cubicBezTo>
                <a:cubicBezTo>
                  <a:pt x="18117" y="1353"/>
                  <a:pt x="11299" y="-1814"/>
                  <a:pt x="6099" y="1561"/>
                </a:cubicBezTo>
                <a:cubicBezTo>
                  <a:pt x="-449" y="5810"/>
                  <a:pt x="1711" y="13199"/>
                  <a:pt x="0" y="16019"/>
                </a:cubicBezTo>
                <a:close/>
                <a:moveTo>
                  <a:pt x="0" y="16019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2" name="Rectangle 26"/>
          <p:cNvSpPr/>
          <p:nvPr/>
        </p:nvSpPr>
        <p:spPr bwMode="auto">
          <a:xfrm>
            <a:off x="5027499" y="2327787"/>
            <a:ext cx="565171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algn="ctr"/>
            <a:r>
              <a:rPr lang="en-US" b="1" spc="-150" dirty="0">
                <a:solidFill>
                  <a:schemeClr val="bg1"/>
                </a:solidFill>
                <a:latin typeface="Lato" panose="020F0502020204030203" pitchFamily="34" charset="0"/>
                <a:ea typeface="MS PGothic" panose="020B0600070205080204" charset="-128"/>
                <a:cs typeface="Lato" panose="020F0502020204030203" pitchFamily="34" charset="0"/>
                <a:sym typeface="Bebas Neue" charset="0"/>
              </a:rPr>
              <a:t>35%</a:t>
            </a:r>
            <a:endParaRPr lang="en-US" b="1" spc="-150" dirty="0">
              <a:solidFill>
                <a:schemeClr val="bg1"/>
              </a:solidFill>
              <a:latin typeface="Lato" panose="020F0502020204030203" pitchFamily="34" charset="0"/>
              <a:ea typeface="MS PGothic" panose="020B0600070205080204" charset="-128"/>
              <a:cs typeface="Lato" panose="020F0502020204030203" pitchFamily="34" charset="0"/>
              <a:sym typeface="Bebas Neue" charset="0"/>
            </a:endParaRPr>
          </a:p>
        </p:txBody>
      </p:sp>
      <p:sp>
        <p:nvSpPr>
          <p:cNvPr id="63" name="Rectangle 26"/>
          <p:cNvSpPr/>
          <p:nvPr/>
        </p:nvSpPr>
        <p:spPr bwMode="auto">
          <a:xfrm>
            <a:off x="4548679" y="3835398"/>
            <a:ext cx="565171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algn="ctr"/>
            <a:r>
              <a:rPr lang="en-US" sz="2400" b="1" spc="-150" dirty="0">
                <a:solidFill>
                  <a:schemeClr val="bg1"/>
                </a:solidFill>
                <a:latin typeface="Lato" panose="020F0502020204030203" pitchFamily="34" charset="0"/>
                <a:ea typeface="MS PGothic" panose="020B0600070205080204" charset="-128"/>
                <a:cs typeface="Lato" panose="020F0502020204030203" pitchFamily="34" charset="0"/>
                <a:sym typeface="Bebas Neue" charset="0"/>
              </a:rPr>
              <a:t>35%</a:t>
            </a:r>
            <a:endParaRPr lang="en-US" sz="2400" b="1" spc="-150" dirty="0">
              <a:solidFill>
                <a:schemeClr val="bg1"/>
              </a:solidFill>
              <a:latin typeface="Lato" panose="020F0502020204030203" pitchFamily="34" charset="0"/>
              <a:ea typeface="MS PGothic" panose="020B0600070205080204" charset="-128"/>
              <a:cs typeface="Lato" panose="020F0502020204030203" pitchFamily="34" charset="0"/>
              <a:sym typeface="Bebas Neue" charset="0"/>
            </a:endParaRPr>
          </a:p>
        </p:txBody>
      </p:sp>
      <p:sp>
        <p:nvSpPr>
          <p:cNvPr id="64" name="Freeform 6"/>
          <p:cNvSpPr/>
          <p:nvPr/>
        </p:nvSpPr>
        <p:spPr bwMode="auto">
          <a:xfrm>
            <a:off x="5723234" y="1386287"/>
            <a:ext cx="1833960" cy="2696761"/>
          </a:xfrm>
          <a:custGeom>
            <a:avLst/>
            <a:gdLst>
              <a:gd name="T0" fmla="+- 0 4181 1625"/>
              <a:gd name="T1" fmla="*/ T0 w 19535"/>
              <a:gd name="T2" fmla="+- 0 21600 247"/>
              <a:gd name="T3" fmla="*/ 21600 h 21353"/>
              <a:gd name="T4" fmla="+- 0 8916 1625"/>
              <a:gd name="T5" fmla="*/ T4 w 19535"/>
              <a:gd name="T6" fmla="+- 0 5181 247"/>
              <a:gd name="T7" fmla="*/ 5181 h 21353"/>
              <a:gd name="T8" fmla="+- 0 18324 1625"/>
              <a:gd name="T9" fmla="*/ T8 w 19535"/>
              <a:gd name="T10" fmla="+- 0 418 247"/>
              <a:gd name="T11" fmla="*/ 418 h 21353"/>
              <a:gd name="T12" fmla="+- 0 18856 1625"/>
              <a:gd name="T13" fmla="*/ T12 w 19535"/>
              <a:gd name="T14" fmla="+- 0 888 247"/>
              <a:gd name="T15" fmla="*/ 888 h 21353"/>
              <a:gd name="T16" fmla="+- 0 21101 1625"/>
              <a:gd name="T17" fmla="*/ T16 w 19535"/>
              <a:gd name="T18" fmla="+- 0 10171 247"/>
              <a:gd name="T19" fmla="*/ 10171 h 21353"/>
              <a:gd name="T20" fmla="+- 0 7468 1625"/>
              <a:gd name="T21" fmla="*/ T20 w 19535"/>
              <a:gd name="T22" fmla="+- 0 20041 247"/>
              <a:gd name="T23" fmla="*/ 20041 h 21353"/>
              <a:gd name="T24" fmla="+- 0 4181 1625"/>
              <a:gd name="T25" fmla="*/ T24 w 19535"/>
              <a:gd name="T26" fmla="+- 0 21600 247"/>
              <a:gd name="T27" fmla="*/ 21600 h 21353"/>
              <a:gd name="T28" fmla="+- 0 4181 1625"/>
              <a:gd name="T29" fmla="*/ T28 w 19535"/>
              <a:gd name="T30" fmla="+- 0 21600 247"/>
              <a:gd name="T31" fmla="*/ 21600 h 2135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19535" h="21353">
                <a:moveTo>
                  <a:pt x="2556" y="21353"/>
                </a:moveTo>
                <a:cubicBezTo>
                  <a:pt x="-1270" y="17889"/>
                  <a:pt x="-1625" y="8998"/>
                  <a:pt x="7291" y="4934"/>
                </a:cubicBezTo>
                <a:cubicBezTo>
                  <a:pt x="16208" y="871"/>
                  <a:pt x="16269" y="589"/>
                  <a:pt x="16699" y="171"/>
                </a:cubicBezTo>
                <a:cubicBezTo>
                  <a:pt x="17128" y="-247"/>
                  <a:pt x="17303" y="175"/>
                  <a:pt x="17231" y="641"/>
                </a:cubicBezTo>
                <a:cubicBezTo>
                  <a:pt x="17159" y="1107"/>
                  <a:pt x="19975" y="5498"/>
                  <a:pt x="19476" y="9924"/>
                </a:cubicBezTo>
                <a:cubicBezTo>
                  <a:pt x="18977" y="14350"/>
                  <a:pt x="12944" y="18027"/>
                  <a:pt x="5843" y="19794"/>
                </a:cubicBezTo>
                <a:cubicBezTo>
                  <a:pt x="4131" y="20182"/>
                  <a:pt x="2875" y="20281"/>
                  <a:pt x="2556" y="21353"/>
                </a:cubicBezTo>
                <a:close/>
                <a:moveTo>
                  <a:pt x="2556" y="21353"/>
                </a:moveTo>
              </a:path>
            </a:pathLst>
          </a:custGeom>
          <a:solidFill>
            <a:srgbClr val="FF6E66"/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Rectangle 26"/>
          <p:cNvSpPr/>
          <p:nvPr/>
        </p:nvSpPr>
        <p:spPr bwMode="auto">
          <a:xfrm>
            <a:off x="6112759" y="2428341"/>
            <a:ext cx="1031286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algn="ctr"/>
            <a:r>
              <a:rPr lang="en-US" sz="3600" b="1" spc="-150" dirty="0">
                <a:solidFill>
                  <a:schemeClr val="bg1"/>
                </a:solidFill>
                <a:latin typeface="Lato" panose="020F0502020204030203" pitchFamily="34" charset="0"/>
                <a:ea typeface="MS PGothic" panose="020B0600070205080204" charset="-128"/>
                <a:cs typeface="Lato" panose="020F0502020204030203" pitchFamily="34" charset="0"/>
                <a:sym typeface="Bebas Neue" charset="0"/>
              </a:rPr>
              <a:t>35%</a:t>
            </a:r>
            <a:endParaRPr lang="en-US" sz="3600" b="1" spc="-150" dirty="0">
              <a:solidFill>
                <a:schemeClr val="bg1"/>
              </a:solidFill>
              <a:latin typeface="Lato" panose="020F0502020204030203" pitchFamily="34" charset="0"/>
              <a:ea typeface="MS PGothic" panose="020B0600070205080204" charset="-128"/>
              <a:cs typeface="Lato" panose="020F0502020204030203" pitchFamily="34" charset="0"/>
              <a:sym typeface="Bebas Neue" charset="0"/>
            </a:endParaRPr>
          </a:p>
        </p:txBody>
      </p:sp>
      <p:sp>
        <p:nvSpPr>
          <p:cNvPr id="66" name="Rectangle 26"/>
          <p:cNvSpPr/>
          <p:nvPr/>
        </p:nvSpPr>
        <p:spPr bwMode="auto">
          <a:xfrm>
            <a:off x="6579139" y="4194289"/>
            <a:ext cx="1031286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algn="ctr"/>
            <a:r>
              <a:rPr lang="en-US" sz="2800" b="1" spc="-150" dirty="0">
                <a:solidFill>
                  <a:schemeClr val="bg1"/>
                </a:solidFill>
                <a:latin typeface="Lato" panose="020F0502020204030203" pitchFamily="34" charset="0"/>
                <a:ea typeface="MS PGothic" panose="020B0600070205080204" charset="-128"/>
                <a:cs typeface="Lato" panose="020F0502020204030203" pitchFamily="34" charset="0"/>
                <a:sym typeface="Bebas Neue" charset="0"/>
              </a:rPr>
              <a:t>35%</a:t>
            </a:r>
            <a:endParaRPr lang="en-US" sz="2800" b="1" spc="-150" dirty="0">
              <a:solidFill>
                <a:schemeClr val="bg1"/>
              </a:solidFill>
              <a:latin typeface="Lato" panose="020F0502020204030203" pitchFamily="34" charset="0"/>
              <a:ea typeface="MS PGothic" panose="020B0600070205080204" charset="-128"/>
              <a:cs typeface="Lato" panose="020F0502020204030203" pitchFamily="34" charset="0"/>
              <a:sym typeface="Bebas Neue" charset="0"/>
            </a:endParaRPr>
          </a:p>
        </p:txBody>
      </p:sp>
      <p:sp>
        <p:nvSpPr>
          <p:cNvPr id="67" name="TextBox 73"/>
          <p:cNvSpPr txBox="1"/>
          <p:nvPr/>
        </p:nvSpPr>
        <p:spPr>
          <a:xfrm>
            <a:off x="4514842" y="4227975"/>
            <a:ext cx="922436" cy="25918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1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68" name="TextBox 74"/>
          <p:cNvSpPr txBox="1"/>
          <p:nvPr/>
        </p:nvSpPr>
        <p:spPr>
          <a:xfrm>
            <a:off x="4895387" y="2705102"/>
            <a:ext cx="922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0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69" name="TextBox 75"/>
          <p:cNvSpPr txBox="1"/>
          <p:nvPr/>
        </p:nvSpPr>
        <p:spPr>
          <a:xfrm>
            <a:off x="5953691" y="2890067"/>
            <a:ext cx="119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70" name="TextBox 76"/>
          <p:cNvSpPr txBox="1"/>
          <p:nvPr/>
        </p:nvSpPr>
        <p:spPr>
          <a:xfrm>
            <a:off x="6389867" y="4660475"/>
            <a:ext cx="119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Open Sans" panose="020B0606030504020204" pitchFamily="34" charset="0"/>
                <a:cs typeface="Lato" panose="020F0502020204030203" pitchFamily="34" charset="0"/>
              </a:rPr>
              <a:t>PRODUCT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Open Sans" panose="020B0606030504020204" pitchFamily="34" charset="0"/>
              <a:cs typeface="Lato" panose="020F0502020204030203" pitchFamily="34" charset="0"/>
            </a:endParaRPr>
          </a:p>
        </p:txBody>
      </p:sp>
      <p:sp>
        <p:nvSpPr>
          <p:cNvPr id="71" name="Freeform 35"/>
          <p:cNvSpPr/>
          <p:nvPr/>
        </p:nvSpPr>
        <p:spPr bwMode="auto">
          <a:xfrm flipH="1">
            <a:off x="3278380" y="2557041"/>
            <a:ext cx="1528763" cy="476250"/>
          </a:xfrm>
          <a:custGeom>
            <a:avLst/>
            <a:gdLst>
              <a:gd name="T0" fmla="*/ 0 w 21600"/>
              <a:gd name="T1" fmla="*/ 21600 h 21600"/>
              <a:gd name="T2" fmla="*/ 17713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7713" y="21600"/>
                </a:lnTo>
                <a:lnTo>
                  <a:pt x="21600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p>
            <a:endParaRPr lang="en-US"/>
          </a:p>
        </p:txBody>
      </p:sp>
      <p:sp>
        <p:nvSpPr>
          <p:cNvPr id="72" name="Freeform 37"/>
          <p:cNvSpPr/>
          <p:nvPr/>
        </p:nvSpPr>
        <p:spPr bwMode="auto">
          <a:xfrm flipH="1">
            <a:off x="3120607" y="4073946"/>
            <a:ext cx="1290638" cy="476250"/>
          </a:xfrm>
          <a:custGeom>
            <a:avLst/>
            <a:gdLst>
              <a:gd name="T0" fmla="*/ 0 w 21600"/>
              <a:gd name="T1" fmla="*/ 21600 h 21600"/>
              <a:gd name="T2" fmla="*/ 16996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996" y="21600"/>
                </a:lnTo>
                <a:lnTo>
                  <a:pt x="21600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p>
            <a:endParaRPr lang="en-US"/>
          </a:p>
        </p:txBody>
      </p:sp>
      <p:sp>
        <p:nvSpPr>
          <p:cNvPr id="73" name="Freeform 35"/>
          <p:cNvSpPr/>
          <p:nvPr/>
        </p:nvSpPr>
        <p:spPr bwMode="auto">
          <a:xfrm>
            <a:off x="7279912" y="2557041"/>
            <a:ext cx="1528763" cy="476250"/>
          </a:xfrm>
          <a:custGeom>
            <a:avLst/>
            <a:gdLst>
              <a:gd name="T0" fmla="*/ 0 w 21600"/>
              <a:gd name="T1" fmla="*/ 21600 h 21600"/>
              <a:gd name="T2" fmla="*/ 17713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7713" y="21600"/>
                </a:lnTo>
                <a:lnTo>
                  <a:pt x="21600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p>
            <a:endParaRPr lang="en-US"/>
          </a:p>
        </p:txBody>
      </p:sp>
      <p:sp>
        <p:nvSpPr>
          <p:cNvPr id="74" name="Freeform 37"/>
          <p:cNvSpPr/>
          <p:nvPr/>
        </p:nvSpPr>
        <p:spPr bwMode="auto">
          <a:xfrm>
            <a:off x="7598143" y="4249032"/>
            <a:ext cx="1290638" cy="476250"/>
          </a:xfrm>
          <a:custGeom>
            <a:avLst/>
            <a:gdLst>
              <a:gd name="T0" fmla="*/ 0 w 21600"/>
              <a:gd name="T1" fmla="*/ 21600 h 21600"/>
              <a:gd name="T2" fmla="*/ 16996 w 21600"/>
              <a:gd name="T3" fmla="*/ 216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996" y="21600"/>
                </a:lnTo>
                <a:lnTo>
                  <a:pt x="21600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ysDot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p>
            <a:endParaRPr lang="en-US"/>
          </a:p>
        </p:txBody>
      </p:sp>
      <p:sp>
        <p:nvSpPr>
          <p:cNvPr id="75" name="Freeform 100"/>
          <p:cNvSpPr/>
          <p:nvPr/>
        </p:nvSpPr>
        <p:spPr bwMode="auto">
          <a:xfrm>
            <a:off x="3791568" y="2468032"/>
            <a:ext cx="436020" cy="275303"/>
          </a:xfrm>
          <a:custGeom>
            <a:avLst/>
            <a:gdLst>
              <a:gd name="T0" fmla="*/ 957 w 1171"/>
              <a:gd name="T1" fmla="*/ 302 h 741"/>
              <a:gd name="T2" fmla="*/ 954 w 1171"/>
              <a:gd name="T3" fmla="*/ 256 h 741"/>
              <a:gd name="T4" fmla="*/ 944 w 1171"/>
              <a:gd name="T5" fmla="*/ 212 h 741"/>
              <a:gd name="T6" fmla="*/ 928 w 1171"/>
              <a:gd name="T7" fmla="*/ 171 h 741"/>
              <a:gd name="T8" fmla="*/ 905 w 1171"/>
              <a:gd name="T9" fmla="*/ 133 h 741"/>
              <a:gd name="T10" fmla="*/ 879 w 1171"/>
              <a:gd name="T11" fmla="*/ 98 h 741"/>
              <a:gd name="T12" fmla="*/ 847 w 1171"/>
              <a:gd name="T13" fmla="*/ 69 h 741"/>
              <a:gd name="T14" fmla="*/ 811 w 1171"/>
              <a:gd name="T15" fmla="*/ 43 h 741"/>
              <a:gd name="T16" fmla="*/ 772 w 1171"/>
              <a:gd name="T17" fmla="*/ 24 h 741"/>
              <a:gd name="T18" fmla="*/ 730 w 1171"/>
              <a:gd name="T19" fmla="*/ 9 h 741"/>
              <a:gd name="T20" fmla="*/ 686 w 1171"/>
              <a:gd name="T21" fmla="*/ 1 h 741"/>
              <a:gd name="T22" fmla="*/ 633 w 1171"/>
              <a:gd name="T23" fmla="*/ 0 h 741"/>
              <a:gd name="T24" fmla="*/ 568 w 1171"/>
              <a:gd name="T25" fmla="*/ 12 h 741"/>
              <a:gd name="T26" fmla="*/ 510 w 1171"/>
              <a:gd name="T27" fmla="*/ 37 h 741"/>
              <a:gd name="T28" fmla="*/ 458 w 1171"/>
              <a:gd name="T29" fmla="*/ 72 h 741"/>
              <a:gd name="T30" fmla="*/ 415 w 1171"/>
              <a:gd name="T31" fmla="*/ 118 h 741"/>
              <a:gd name="T32" fmla="*/ 382 w 1171"/>
              <a:gd name="T33" fmla="*/ 172 h 741"/>
              <a:gd name="T34" fmla="*/ 340 w 1171"/>
              <a:gd name="T35" fmla="*/ 158 h 741"/>
              <a:gd name="T36" fmla="*/ 312 w 1171"/>
              <a:gd name="T37" fmla="*/ 156 h 741"/>
              <a:gd name="T38" fmla="*/ 270 w 1171"/>
              <a:gd name="T39" fmla="*/ 161 h 741"/>
              <a:gd name="T40" fmla="*/ 232 w 1171"/>
              <a:gd name="T41" fmla="*/ 177 h 741"/>
              <a:gd name="T42" fmla="*/ 201 w 1171"/>
              <a:gd name="T43" fmla="*/ 202 h 741"/>
              <a:gd name="T44" fmla="*/ 177 w 1171"/>
              <a:gd name="T45" fmla="*/ 233 h 741"/>
              <a:gd name="T46" fmla="*/ 161 w 1171"/>
              <a:gd name="T47" fmla="*/ 271 h 741"/>
              <a:gd name="T48" fmla="*/ 125 w 1171"/>
              <a:gd name="T49" fmla="*/ 299 h 741"/>
              <a:gd name="T50" fmla="*/ 81 w 1171"/>
              <a:gd name="T51" fmla="*/ 329 h 741"/>
              <a:gd name="T52" fmla="*/ 44 w 1171"/>
              <a:gd name="T53" fmla="*/ 369 h 741"/>
              <a:gd name="T54" fmla="*/ 18 w 1171"/>
              <a:gd name="T55" fmla="*/ 416 h 741"/>
              <a:gd name="T56" fmla="*/ 3 w 1171"/>
              <a:gd name="T57" fmla="*/ 469 h 741"/>
              <a:gd name="T58" fmla="*/ 0 w 1171"/>
              <a:gd name="T59" fmla="*/ 518 h 741"/>
              <a:gd name="T60" fmla="*/ 4 w 1171"/>
              <a:gd name="T61" fmla="*/ 554 h 741"/>
              <a:gd name="T62" fmla="*/ 14 w 1171"/>
              <a:gd name="T63" fmla="*/ 586 h 741"/>
              <a:gd name="T64" fmla="*/ 28 w 1171"/>
              <a:gd name="T65" fmla="*/ 618 h 741"/>
              <a:gd name="T66" fmla="*/ 53 w 1171"/>
              <a:gd name="T67" fmla="*/ 656 h 741"/>
              <a:gd name="T68" fmla="*/ 104 w 1171"/>
              <a:gd name="T69" fmla="*/ 701 h 741"/>
              <a:gd name="T70" fmla="*/ 133 w 1171"/>
              <a:gd name="T71" fmla="*/ 717 h 741"/>
              <a:gd name="T72" fmla="*/ 164 w 1171"/>
              <a:gd name="T73" fmla="*/ 730 h 741"/>
              <a:gd name="T74" fmla="*/ 199 w 1171"/>
              <a:gd name="T75" fmla="*/ 738 h 741"/>
              <a:gd name="T76" fmla="*/ 234 w 1171"/>
              <a:gd name="T77" fmla="*/ 741 h 741"/>
              <a:gd name="T78" fmla="*/ 980 w 1171"/>
              <a:gd name="T79" fmla="*/ 740 h 741"/>
              <a:gd name="T80" fmla="*/ 1021 w 1171"/>
              <a:gd name="T81" fmla="*/ 731 h 741"/>
              <a:gd name="T82" fmla="*/ 1077 w 1171"/>
              <a:gd name="T83" fmla="*/ 703 h 741"/>
              <a:gd name="T84" fmla="*/ 1122 w 1171"/>
              <a:gd name="T85" fmla="*/ 662 h 741"/>
              <a:gd name="T86" fmla="*/ 1155 w 1171"/>
              <a:gd name="T87" fmla="*/ 609 h 741"/>
              <a:gd name="T88" fmla="*/ 1169 w 1171"/>
              <a:gd name="T89" fmla="*/ 558 h 741"/>
              <a:gd name="T90" fmla="*/ 1171 w 1171"/>
              <a:gd name="T91" fmla="*/ 526 h 741"/>
              <a:gd name="T92" fmla="*/ 1169 w 1171"/>
              <a:gd name="T93" fmla="*/ 494 h 741"/>
              <a:gd name="T94" fmla="*/ 1154 w 1171"/>
              <a:gd name="T95" fmla="*/ 443 h 741"/>
              <a:gd name="T96" fmla="*/ 1122 w 1171"/>
              <a:gd name="T97" fmla="*/ 390 h 741"/>
              <a:gd name="T98" fmla="*/ 1077 w 1171"/>
              <a:gd name="T99" fmla="*/ 348 h 741"/>
              <a:gd name="T100" fmla="*/ 1021 w 1171"/>
              <a:gd name="T101" fmla="*/ 321 h 741"/>
              <a:gd name="T102" fmla="*/ 979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957" y="311"/>
                </a:moveTo>
                <a:lnTo>
                  <a:pt x="957" y="307"/>
                </a:lnTo>
                <a:lnTo>
                  <a:pt x="957" y="302"/>
                </a:lnTo>
                <a:lnTo>
                  <a:pt x="957" y="286"/>
                </a:lnTo>
                <a:lnTo>
                  <a:pt x="956" y="271"/>
                </a:lnTo>
                <a:lnTo>
                  <a:pt x="954" y="256"/>
                </a:lnTo>
                <a:lnTo>
                  <a:pt x="952" y="241"/>
                </a:lnTo>
                <a:lnTo>
                  <a:pt x="947" y="227"/>
                </a:lnTo>
                <a:lnTo>
                  <a:pt x="944" y="212"/>
                </a:lnTo>
                <a:lnTo>
                  <a:pt x="939" y="198"/>
                </a:lnTo>
                <a:lnTo>
                  <a:pt x="933" y="185"/>
                </a:lnTo>
                <a:lnTo>
                  <a:pt x="928" y="171"/>
                </a:lnTo>
                <a:lnTo>
                  <a:pt x="921" y="158"/>
                </a:lnTo>
                <a:lnTo>
                  <a:pt x="914" y="145"/>
                </a:lnTo>
                <a:lnTo>
                  <a:pt x="905" y="133"/>
                </a:lnTo>
                <a:lnTo>
                  <a:pt x="898" y="121"/>
                </a:lnTo>
                <a:lnTo>
                  <a:pt x="888" y="109"/>
                </a:lnTo>
                <a:lnTo>
                  <a:pt x="879" y="98"/>
                </a:lnTo>
                <a:lnTo>
                  <a:pt x="868" y="89"/>
                </a:lnTo>
                <a:lnTo>
                  <a:pt x="859" y="78"/>
                </a:lnTo>
                <a:lnTo>
                  <a:pt x="847" y="69"/>
                </a:lnTo>
                <a:lnTo>
                  <a:pt x="836" y="59"/>
                </a:lnTo>
                <a:lnTo>
                  <a:pt x="824" y="51"/>
                </a:lnTo>
                <a:lnTo>
                  <a:pt x="811" y="43"/>
                </a:lnTo>
                <a:lnTo>
                  <a:pt x="799" y="36"/>
                </a:lnTo>
                <a:lnTo>
                  <a:pt x="786" y="29"/>
                </a:lnTo>
                <a:lnTo>
                  <a:pt x="772" y="24"/>
                </a:lnTo>
                <a:lnTo>
                  <a:pt x="759" y="18"/>
                </a:lnTo>
                <a:lnTo>
                  <a:pt x="745" y="13"/>
                </a:lnTo>
                <a:lnTo>
                  <a:pt x="730" y="9"/>
                </a:lnTo>
                <a:lnTo>
                  <a:pt x="716" y="5"/>
                </a:lnTo>
                <a:lnTo>
                  <a:pt x="701" y="3"/>
                </a:lnTo>
                <a:lnTo>
                  <a:pt x="686" y="1"/>
                </a:lnTo>
                <a:lnTo>
                  <a:pt x="671" y="0"/>
                </a:lnTo>
                <a:lnTo>
                  <a:pt x="655" y="0"/>
                </a:lnTo>
                <a:lnTo>
                  <a:pt x="633" y="0"/>
                </a:lnTo>
                <a:lnTo>
                  <a:pt x="610" y="3"/>
                </a:lnTo>
                <a:lnTo>
                  <a:pt x="589" y="6"/>
                </a:lnTo>
                <a:lnTo>
                  <a:pt x="568" y="12"/>
                </a:lnTo>
                <a:lnTo>
                  <a:pt x="548" y="19"/>
                </a:lnTo>
                <a:lnTo>
                  <a:pt x="528" y="27"/>
                </a:lnTo>
                <a:lnTo>
                  <a:pt x="510" y="37"/>
                </a:lnTo>
                <a:lnTo>
                  <a:pt x="491" y="48"/>
                </a:lnTo>
                <a:lnTo>
                  <a:pt x="474" y="59"/>
                </a:lnTo>
                <a:lnTo>
                  <a:pt x="458" y="72"/>
                </a:lnTo>
                <a:lnTo>
                  <a:pt x="443" y="86"/>
                </a:lnTo>
                <a:lnTo>
                  <a:pt x="429" y="102"/>
                </a:lnTo>
                <a:lnTo>
                  <a:pt x="415" y="118"/>
                </a:lnTo>
                <a:lnTo>
                  <a:pt x="403" y="135"/>
                </a:lnTo>
                <a:lnTo>
                  <a:pt x="392" y="153"/>
                </a:lnTo>
                <a:lnTo>
                  <a:pt x="382" y="172"/>
                </a:lnTo>
                <a:lnTo>
                  <a:pt x="366" y="165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2" y="156"/>
                </a:lnTo>
                <a:lnTo>
                  <a:pt x="312" y="156"/>
                </a:lnTo>
                <a:lnTo>
                  <a:pt x="298" y="156"/>
                </a:lnTo>
                <a:lnTo>
                  <a:pt x="284" y="158"/>
                </a:lnTo>
                <a:lnTo>
                  <a:pt x="270" y="161"/>
                </a:lnTo>
                <a:lnTo>
                  <a:pt x="257" y="165"/>
                </a:lnTo>
                <a:lnTo>
                  <a:pt x="245" y="171"/>
                </a:lnTo>
                <a:lnTo>
                  <a:pt x="232" y="177"/>
                </a:lnTo>
                <a:lnTo>
                  <a:pt x="221" y="184"/>
                </a:lnTo>
                <a:lnTo>
                  <a:pt x="211" y="192"/>
                </a:lnTo>
                <a:lnTo>
                  <a:pt x="201" y="202"/>
                </a:lnTo>
                <a:lnTo>
                  <a:pt x="192" y="212"/>
                </a:lnTo>
                <a:lnTo>
                  <a:pt x="184" y="222"/>
                </a:lnTo>
                <a:lnTo>
                  <a:pt x="177" y="233"/>
                </a:lnTo>
                <a:lnTo>
                  <a:pt x="171" y="245"/>
                </a:lnTo>
                <a:lnTo>
                  <a:pt x="165" y="258"/>
                </a:lnTo>
                <a:lnTo>
                  <a:pt x="161" y="271"/>
                </a:lnTo>
                <a:lnTo>
                  <a:pt x="159" y="285"/>
                </a:lnTo>
                <a:lnTo>
                  <a:pt x="142" y="292"/>
                </a:lnTo>
                <a:lnTo>
                  <a:pt x="125" y="299"/>
                </a:lnTo>
                <a:lnTo>
                  <a:pt x="109" y="308"/>
                </a:lnTo>
                <a:lnTo>
                  <a:pt x="95" y="319"/>
                </a:lnTo>
                <a:lnTo>
                  <a:pt x="81" y="329"/>
                </a:lnTo>
                <a:lnTo>
                  <a:pt x="68" y="341"/>
                </a:lnTo>
                <a:lnTo>
                  <a:pt x="56" y="355"/>
                </a:lnTo>
                <a:lnTo>
                  <a:pt x="44" y="369"/>
                </a:lnTo>
                <a:lnTo>
                  <a:pt x="35" y="383"/>
                </a:lnTo>
                <a:lnTo>
                  <a:pt x="26" y="400"/>
                </a:lnTo>
                <a:lnTo>
                  <a:pt x="18" y="416"/>
                </a:lnTo>
                <a:lnTo>
                  <a:pt x="12" y="433"/>
                </a:lnTo>
                <a:lnTo>
                  <a:pt x="6" y="450"/>
                </a:lnTo>
                <a:lnTo>
                  <a:pt x="3" y="469"/>
                </a:lnTo>
                <a:lnTo>
                  <a:pt x="1" y="487"/>
                </a:lnTo>
                <a:lnTo>
                  <a:pt x="0" y="507"/>
                </a:lnTo>
                <a:lnTo>
                  <a:pt x="0" y="518"/>
                </a:lnTo>
                <a:lnTo>
                  <a:pt x="1" y="530"/>
                </a:lnTo>
                <a:lnTo>
                  <a:pt x="2" y="542"/>
                </a:lnTo>
                <a:lnTo>
                  <a:pt x="4" y="554"/>
                </a:lnTo>
                <a:lnTo>
                  <a:pt x="8" y="565"/>
                </a:lnTo>
                <a:lnTo>
                  <a:pt x="11" y="576"/>
                </a:lnTo>
                <a:lnTo>
                  <a:pt x="14" y="586"/>
                </a:lnTo>
                <a:lnTo>
                  <a:pt x="18" y="597"/>
                </a:lnTo>
                <a:lnTo>
                  <a:pt x="23" y="608"/>
                </a:lnTo>
                <a:lnTo>
                  <a:pt x="28" y="618"/>
                </a:lnTo>
                <a:lnTo>
                  <a:pt x="33" y="627"/>
                </a:lnTo>
                <a:lnTo>
                  <a:pt x="40" y="637"/>
                </a:lnTo>
                <a:lnTo>
                  <a:pt x="53" y="656"/>
                </a:lnTo>
                <a:lnTo>
                  <a:pt x="68" y="672"/>
                </a:lnTo>
                <a:lnTo>
                  <a:pt x="85" y="687"/>
                </a:lnTo>
                <a:lnTo>
                  <a:pt x="104" y="701"/>
                </a:lnTo>
                <a:lnTo>
                  <a:pt x="112" y="706"/>
                </a:lnTo>
                <a:lnTo>
                  <a:pt x="122" y="712"/>
                </a:lnTo>
                <a:lnTo>
                  <a:pt x="133" y="717"/>
                </a:lnTo>
                <a:lnTo>
                  <a:pt x="143" y="723"/>
                </a:lnTo>
                <a:lnTo>
                  <a:pt x="153" y="726"/>
                </a:lnTo>
                <a:lnTo>
                  <a:pt x="164" y="730"/>
                </a:lnTo>
                <a:lnTo>
                  <a:pt x="176" y="733"/>
                </a:lnTo>
                <a:lnTo>
                  <a:pt x="187" y="735"/>
                </a:lnTo>
                <a:lnTo>
                  <a:pt x="199" y="738"/>
                </a:lnTo>
                <a:lnTo>
                  <a:pt x="211" y="740"/>
                </a:lnTo>
                <a:lnTo>
                  <a:pt x="223" y="740"/>
                </a:lnTo>
                <a:lnTo>
                  <a:pt x="234" y="741"/>
                </a:lnTo>
                <a:lnTo>
                  <a:pt x="957" y="741"/>
                </a:lnTo>
                <a:lnTo>
                  <a:pt x="969" y="740"/>
                </a:lnTo>
                <a:lnTo>
                  <a:pt x="980" y="740"/>
                </a:lnTo>
                <a:lnTo>
                  <a:pt x="989" y="738"/>
                </a:lnTo>
                <a:lnTo>
                  <a:pt x="1000" y="735"/>
                </a:lnTo>
                <a:lnTo>
                  <a:pt x="1021" y="731"/>
                </a:lnTo>
                <a:lnTo>
                  <a:pt x="1040" y="724"/>
                </a:lnTo>
                <a:lnTo>
                  <a:pt x="1060" y="714"/>
                </a:lnTo>
                <a:lnTo>
                  <a:pt x="1077" y="703"/>
                </a:lnTo>
                <a:lnTo>
                  <a:pt x="1093" y="691"/>
                </a:lnTo>
                <a:lnTo>
                  <a:pt x="1108" y="677"/>
                </a:lnTo>
                <a:lnTo>
                  <a:pt x="1122" y="662"/>
                </a:lnTo>
                <a:lnTo>
                  <a:pt x="1134" y="646"/>
                </a:lnTo>
                <a:lnTo>
                  <a:pt x="1145" y="627"/>
                </a:lnTo>
                <a:lnTo>
                  <a:pt x="1155" y="609"/>
                </a:lnTo>
                <a:lnTo>
                  <a:pt x="1161" y="590"/>
                </a:lnTo>
                <a:lnTo>
                  <a:pt x="1167" y="569"/>
                </a:lnTo>
                <a:lnTo>
                  <a:pt x="1169" y="558"/>
                </a:lnTo>
                <a:lnTo>
                  <a:pt x="1170" y="548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5"/>
                </a:lnTo>
                <a:lnTo>
                  <a:pt x="1170" y="504"/>
                </a:lnTo>
                <a:lnTo>
                  <a:pt x="1169" y="494"/>
                </a:lnTo>
                <a:lnTo>
                  <a:pt x="1167" y="483"/>
                </a:lnTo>
                <a:lnTo>
                  <a:pt x="1161" y="462"/>
                </a:lnTo>
                <a:lnTo>
                  <a:pt x="1154" y="443"/>
                </a:lnTo>
                <a:lnTo>
                  <a:pt x="1145" y="423"/>
                </a:lnTo>
                <a:lnTo>
                  <a:pt x="1134" y="406"/>
                </a:lnTo>
                <a:lnTo>
                  <a:pt x="1122" y="390"/>
                </a:lnTo>
                <a:lnTo>
                  <a:pt x="1108" y="375"/>
                </a:lnTo>
                <a:lnTo>
                  <a:pt x="1093" y="361"/>
                </a:lnTo>
                <a:lnTo>
                  <a:pt x="1077" y="348"/>
                </a:lnTo>
                <a:lnTo>
                  <a:pt x="1059" y="337"/>
                </a:lnTo>
                <a:lnTo>
                  <a:pt x="1040" y="328"/>
                </a:lnTo>
                <a:lnTo>
                  <a:pt x="1021" y="321"/>
                </a:lnTo>
                <a:lnTo>
                  <a:pt x="1000" y="315"/>
                </a:lnTo>
                <a:lnTo>
                  <a:pt x="989" y="314"/>
                </a:lnTo>
                <a:lnTo>
                  <a:pt x="979" y="312"/>
                </a:lnTo>
                <a:lnTo>
                  <a:pt x="968" y="311"/>
                </a:lnTo>
                <a:lnTo>
                  <a:pt x="957" y="31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76" name="Freeform 124"/>
          <p:cNvSpPr>
            <a:spLocks noEditPoints="1"/>
          </p:cNvSpPr>
          <p:nvPr/>
        </p:nvSpPr>
        <p:spPr bwMode="auto">
          <a:xfrm>
            <a:off x="3716917" y="4010025"/>
            <a:ext cx="377825" cy="349250"/>
          </a:xfrm>
          <a:custGeom>
            <a:avLst/>
            <a:gdLst>
              <a:gd name="T0" fmla="*/ 776 w 952"/>
              <a:gd name="T1" fmla="*/ 35 h 881"/>
              <a:gd name="T2" fmla="*/ 879 w 952"/>
              <a:gd name="T3" fmla="*/ 35 h 881"/>
              <a:gd name="T4" fmla="*/ 890 w 952"/>
              <a:gd name="T5" fmla="*/ 36 h 881"/>
              <a:gd name="T6" fmla="*/ 906 w 952"/>
              <a:gd name="T7" fmla="*/ 46 h 881"/>
              <a:gd name="T8" fmla="*/ 916 w 952"/>
              <a:gd name="T9" fmla="*/ 63 h 881"/>
              <a:gd name="T10" fmla="*/ 914 w 952"/>
              <a:gd name="T11" fmla="*/ 84 h 881"/>
              <a:gd name="T12" fmla="*/ 176 w 952"/>
              <a:gd name="T13" fmla="*/ 227 h 881"/>
              <a:gd name="T14" fmla="*/ 38 w 952"/>
              <a:gd name="T15" fmla="*/ 84 h 881"/>
              <a:gd name="T16" fmla="*/ 36 w 952"/>
              <a:gd name="T17" fmla="*/ 63 h 881"/>
              <a:gd name="T18" fmla="*/ 44 w 952"/>
              <a:gd name="T19" fmla="*/ 46 h 881"/>
              <a:gd name="T20" fmla="*/ 62 w 952"/>
              <a:gd name="T21" fmla="*/ 36 h 881"/>
              <a:gd name="T22" fmla="*/ 72 w 952"/>
              <a:gd name="T23" fmla="*/ 35 h 881"/>
              <a:gd name="T24" fmla="*/ 176 w 952"/>
              <a:gd name="T25" fmla="*/ 35 h 881"/>
              <a:gd name="T26" fmla="*/ 879 w 952"/>
              <a:gd name="T27" fmla="*/ 0 h 881"/>
              <a:gd name="T28" fmla="*/ 176 w 952"/>
              <a:gd name="T29" fmla="*/ 0 h 881"/>
              <a:gd name="T30" fmla="*/ 70 w 952"/>
              <a:gd name="T31" fmla="*/ 0 h 881"/>
              <a:gd name="T32" fmla="*/ 49 w 952"/>
              <a:gd name="T33" fmla="*/ 3 h 881"/>
              <a:gd name="T34" fmla="*/ 30 w 952"/>
              <a:gd name="T35" fmla="*/ 12 h 881"/>
              <a:gd name="T36" fmla="*/ 15 w 952"/>
              <a:gd name="T37" fmla="*/ 26 h 881"/>
              <a:gd name="T38" fmla="*/ 5 w 952"/>
              <a:gd name="T39" fmla="*/ 43 h 881"/>
              <a:gd name="T40" fmla="*/ 0 w 952"/>
              <a:gd name="T41" fmla="*/ 63 h 881"/>
              <a:gd name="T42" fmla="*/ 1 w 952"/>
              <a:gd name="T43" fmla="*/ 85 h 881"/>
              <a:gd name="T44" fmla="*/ 8 w 952"/>
              <a:gd name="T45" fmla="*/ 105 h 881"/>
              <a:gd name="T46" fmla="*/ 20 w 952"/>
              <a:gd name="T47" fmla="*/ 121 h 881"/>
              <a:gd name="T48" fmla="*/ 176 w 952"/>
              <a:gd name="T49" fmla="*/ 279 h 881"/>
              <a:gd name="T50" fmla="*/ 181 w 952"/>
              <a:gd name="T51" fmla="*/ 323 h 881"/>
              <a:gd name="T52" fmla="*/ 192 w 952"/>
              <a:gd name="T53" fmla="*/ 364 h 881"/>
              <a:gd name="T54" fmla="*/ 210 w 952"/>
              <a:gd name="T55" fmla="*/ 403 h 881"/>
              <a:gd name="T56" fmla="*/ 231 w 952"/>
              <a:gd name="T57" fmla="*/ 438 h 881"/>
              <a:gd name="T58" fmla="*/ 258 w 952"/>
              <a:gd name="T59" fmla="*/ 471 h 881"/>
              <a:gd name="T60" fmla="*/ 288 w 952"/>
              <a:gd name="T61" fmla="*/ 499 h 881"/>
              <a:gd name="T62" fmla="*/ 323 w 952"/>
              <a:gd name="T63" fmla="*/ 522 h 881"/>
              <a:gd name="T64" fmla="*/ 361 w 952"/>
              <a:gd name="T65" fmla="*/ 541 h 881"/>
              <a:gd name="T66" fmla="*/ 401 w 952"/>
              <a:gd name="T67" fmla="*/ 555 h 881"/>
              <a:gd name="T68" fmla="*/ 443 w 952"/>
              <a:gd name="T69" fmla="*/ 562 h 881"/>
              <a:gd name="T70" fmla="*/ 316 w 952"/>
              <a:gd name="T71" fmla="*/ 846 h 881"/>
              <a:gd name="T72" fmla="*/ 634 w 952"/>
              <a:gd name="T73" fmla="*/ 846 h 881"/>
              <a:gd name="T74" fmla="*/ 508 w 952"/>
              <a:gd name="T75" fmla="*/ 562 h 881"/>
              <a:gd name="T76" fmla="*/ 551 w 952"/>
              <a:gd name="T77" fmla="*/ 555 h 881"/>
              <a:gd name="T78" fmla="*/ 591 w 952"/>
              <a:gd name="T79" fmla="*/ 541 h 881"/>
              <a:gd name="T80" fmla="*/ 629 w 952"/>
              <a:gd name="T81" fmla="*/ 522 h 881"/>
              <a:gd name="T82" fmla="*/ 663 w 952"/>
              <a:gd name="T83" fmla="*/ 499 h 881"/>
              <a:gd name="T84" fmla="*/ 693 w 952"/>
              <a:gd name="T85" fmla="*/ 471 h 881"/>
              <a:gd name="T86" fmla="*/ 719 w 952"/>
              <a:gd name="T87" fmla="*/ 438 h 881"/>
              <a:gd name="T88" fmla="*/ 742 w 952"/>
              <a:gd name="T89" fmla="*/ 403 h 881"/>
              <a:gd name="T90" fmla="*/ 758 w 952"/>
              <a:gd name="T91" fmla="*/ 364 h 881"/>
              <a:gd name="T92" fmla="*/ 770 w 952"/>
              <a:gd name="T93" fmla="*/ 323 h 881"/>
              <a:gd name="T94" fmla="*/ 776 w 952"/>
              <a:gd name="T95" fmla="*/ 279 h 881"/>
              <a:gd name="T96" fmla="*/ 931 w 952"/>
              <a:gd name="T97" fmla="*/ 121 h 881"/>
              <a:gd name="T98" fmla="*/ 943 w 952"/>
              <a:gd name="T99" fmla="*/ 105 h 881"/>
              <a:gd name="T100" fmla="*/ 950 w 952"/>
              <a:gd name="T101" fmla="*/ 85 h 881"/>
              <a:gd name="T102" fmla="*/ 952 w 952"/>
              <a:gd name="T103" fmla="*/ 63 h 881"/>
              <a:gd name="T104" fmla="*/ 946 w 952"/>
              <a:gd name="T105" fmla="*/ 43 h 881"/>
              <a:gd name="T106" fmla="*/ 935 w 952"/>
              <a:gd name="T107" fmla="*/ 26 h 881"/>
              <a:gd name="T108" fmla="*/ 920 w 952"/>
              <a:gd name="T109" fmla="*/ 12 h 881"/>
              <a:gd name="T110" fmla="*/ 902 w 952"/>
              <a:gd name="T111" fmla="*/ 3 h 881"/>
              <a:gd name="T112" fmla="*/ 881 w 952"/>
              <a:gd name="T113" fmla="*/ 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2" h="881">
                <a:moveTo>
                  <a:pt x="906" y="96"/>
                </a:moveTo>
                <a:lnTo>
                  <a:pt x="776" y="227"/>
                </a:lnTo>
                <a:lnTo>
                  <a:pt x="776" y="35"/>
                </a:lnTo>
                <a:lnTo>
                  <a:pt x="877" y="35"/>
                </a:lnTo>
                <a:lnTo>
                  <a:pt x="878" y="35"/>
                </a:lnTo>
                <a:lnTo>
                  <a:pt x="879" y="35"/>
                </a:lnTo>
                <a:lnTo>
                  <a:pt x="881" y="35"/>
                </a:lnTo>
                <a:lnTo>
                  <a:pt x="882" y="35"/>
                </a:lnTo>
                <a:lnTo>
                  <a:pt x="890" y="36"/>
                </a:lnTo>
                <a:lnTo>
                  <a:pt x="895" y="39"/>
                </a:lnTo>
                <a:lnTo>
                  <a:pt x="902" y="42"/>
                </a:lnTo>
                <a:lnTo>
                  <a:pt x="906" y="46"/>
                </a:lnTo>
                <a:lnTo>
                  <a:pt x="911" y="52"/>
                </a:lnTo>
                <a:lnTo>
                  <a:pt x="914" y="57"/>
                </a:lnTo>
                <a:lnTo>
                  <a:pt x="916" y="63"/>
                </a:lnTo>
                <a:lnTo>
                  <a:pt x="917" y="71"/>
                </a:lnTo>
                <a:lnTo>
                  <a:pt x="916" y="78"/>
                </a:lnTo>
                <a:lnTo>
                  <a:pt x="914" y="84"/>
                </a:lnTo>
                <a:lnTo>
                  <a:pt x="911" y="90"/>
                </a:lnTo>
                <a:lnTo>
                  <a:pt x="906" y="96"/>
                </a:lnTo>
                <a:close/>
                <a:moveTo>
                  <a:pt x="176" y="227"/>
                </a:moveTo>
                <a:lnTo>
                  <a:pt x="45" y="96"/>
                </a:lnTo>
                <a:lnTo>
                  <a:pt x="41" y="90"/>
                </a:lnTo>
                <a:lnTo>
                  <a:pt x="38" y="84"/>
                </a:lnTo>
                <a:lnTo>
                  <a:pt x="36" y="78"/>
                </a:lnTo>
                <a:lnTo>
                  <a:pt x="35" y="71"/>
                </a:lnTo>
                <a:lnTo>
                  <a:pt x="36" y="63"/>
                </a:lnTo>
                <a:lnTo>
                  <a:pt x="38" y="57"/>
                </a:lnTo>
                <a:lnTo>
                  <a:pt x="40" y="52"/>
                </a:lnTo>
                <a:lnTo>
                  <a:pt x="44" y="46"/>
                </a:lnTo>
                <a:lnTo>
                  <a:pt x="50" y="42"/>
                </a:lnTo>
                <a:lnTo>
                  <a:pt x="55" y="39"/>
                </a:lnTo>
                <a:lnTo>
                  <a:pt x="62" y="36"/>
                </a:lnTo>
                <a:lnTo>
                  <a:pt x="68" y="35"/>
                </a:lnTo>
                <a:lnTo>
                  <a:pt x="70" y="35"/>
                </a:lnTo>
                <a:lnTo>
                  <a:pt x="72" y="35"/>
                </a:lnTo>
                <a:lnTo>
                  <a:pt x="72" y="35"/>
                </a:lnTo>
                <a:lnTo>
                  <a:pt x="73" y="35"/>
                </a:lnTo>
                <a:lnTo>
                  <a:pt x="176" y="35"/>
                </a:lnTo>
                <a:lnTo>
                  <a:pt x="176" y="227"/>
                </a:lnTo>
                <a:close/>
                <a:moveTo>
                  <a:pt x="881" y="0"/>
                </a:moveTo>
                <a:lnTo>
                  <a:pt x="879" y="0"/>
                </a:lnTo>
                <a:lnTo>
                  <a:pt x="877" y="0"/>
                </a:lnTo>
                <a:lnTo>
                  <a:pt x="776" y="0"/>
                </a:lnTo>
                <a:lnTo>
                  <a:pt x="176" y="0"/>
                </a:lnTo>
                <a:lnTo>
                  <a:pt x="73" y="0"/>
                </a:lnTo>
                <a:lnTo>
                  <a:pt x="72" y="0"/>
                </a:lnTo>
                <a:lnTo>
                  <a:pt x="70" y="0"/>
                </a:lnTo>
                <a:lnTo>
                  <a:pt x="63" y="1"/>
                </a:lnTo>
                <a:lnTo>
                  <a:pt x="56" y="2"/>
                </a:lnTo>
                <a:lnTo>
                  <a:pt x="49" y="3"/>
                </a:lnTo>
                <a:lnTo>
                  <a:pt x="42" y="5"/>
                </a:lnTo>
                <a:lnTo>
                  <a:pt x="37" y="8"/>
                </a:lnTo>
                <a:lnTo>
                  <a:pt x="30" y="12"/>
                </a:lnTo>
                <a:lnTo>
                  <a:pt x="25" y="16"/>
                </a:lnTo>
                <a:lnTo>
                  <a:pt x="20" y="20"/>
                </a:lnTo>
                <a:lnTo>
                  <a:pt x="15" y="26"/>
                </a:lnTo>
                <a:lnTo>
                  <a:pt x="12" y="31"/>
                </a:lnTo>
                <a:lnTo>
                  <a:pt x="8" y="36"/>
                </a:lnTo>
                <a:lnTo>
                  <a:pt x="5" y="43"/>
                </a:lnTo>
                <a:lnTo>
                  <a:pt x="2" y="49"/>
                </a:lnTo>
                <a:lnTo>
                  <a:pt x="1" y="56"/>
                </a:lnTo>
                <a:lnTo>
                  <a:pt x="0" y="63"/>
                </a:lnTo>
                <a:lnTo>
                  <a:pt x="0" y="71"/>
                </a:lnTo>
                <a:lnTo>
                  <a:pt x="0" y="78"/>
                </a:lnTo>
                <a:lnTo>
                  <a:pt x="1" y="85"/>
                </a:lnTo>
                <a:lnTo>
                  <a:pt x="2" y="92"/>
                </a:lnTo>
                <a:lnTo>
                  <a:pt x="5" y="98"/>
                </a:lnTo>
                <a:lnTo>
                  <a:pt x="8" y="105"/>
                </a:lnTo>
                <a:lnTo>
                  <a:pt x="12" y="110"/>
                </a:lnTo>
                <a:lnTo>
                  <a:pt x="16" y="115"/>
                </a:lnTo>
                <a:lnTo>
                  <a:pt x="20" y="121"/>
                </a:lnTo>
                <a:lnTo>
                  <a:pt x="176" y="276"/>
                </a:lnTo>
                <a:lnTo>
                  <a:pt x="176" y="264"/>
                </a:lnTo>
                <a:lnTo>
                  <a:pt x="176" y="279"/>
                </a:lnTo>
                <a:lnTo>
                  <a:pt x="177" y="295"/>
                </a:lnTo>
                <a:lnTo>
                  <a:pt x="179" y="309"/>
                </a:lnTo>
                <a:lnTo>
                  <a:pt x="181" y="323"/>
                </a:lnTo>
                <a:lnTo>
                  <a:pt x="185" y="337"/>
                </a:lnTo>
                <a:lnTo>
                  <a:pt x="188" y="351"/>
                </a:lnTo>
                <a:lnTo>
                  <a:pt x="192" y="364"/>
                </a:lnTo>
                <a:lnTo>
                  <a:pt x="198" y="378"/>
                </a:lnTo>
                <a:lnTo>
                  <a:pt x="203" y="391"/>
                </a:lnTo>
                <a:lnTo>
                  <a:pt x="210" y="403"/>
                </a:lnTo>
                <a:lnTo>
                  <a:pt x="216" y="416"/>
                </a:lnTo>
                <a:lnTo>
                  <a:pt x="224" y="426"/>
                </a:lnTo>
                <a:lnTo>
                  <a:pt x="231" y="438"/>
                </a:lnTo>
                <a:lnTo>
                  <a:pt x="240" y="449"/>
                </a:lnTo>
                <a:lnTo>
                  <a:pt x="248" y="460"/>
                </a:lnTo>
                <a:lnTo>
                  <a:pt x="258" y="471"/>
                </a:lnTo>
                <a:lnTo>
                  <a:pt x="268" y="480"/>
                </a:lnTo>
                <a:lnTo>
                  <a:pt x="278" y="490"/>
                </a:lnTo>
                <a:lnTo>
                  <a:pt x="288" y="499"/>
                </a:lnTo>
                <a:lnTo>
                  <a:pt x="299" y="507"/>
                </a:lnTo>
                <a:lnTo>
                  <a:pt x="311" y="515"/>
                </a:lnTo>
                <a:lnTo>
                  <a:pt x="323" y="522"/>
                </a:lnTo>
                <a:lnTo>
                  <a:pt x="335" y="529"/>
                </a:lnTo>
                <a:lnTo>
                  <a:pt x="348" y="535"/>
                </a:lnTo>
                <a:lnTo>
                  <a:pt x="361" y="541"/>
                </a:lnTo>
                <a:lnTo>
                  <a:pt x="374" y="546"/>
                </a:lnTo>
                <a:lnTo>
                  <a:pt x="387" y="551"/>
                </a:lnTo>
                <a:lnTo>
                  <a:pt x="401" y="555"/>
                </a:lnTo>
                <a:lnTo>
                  <a:pt x="415" y="558"/>
                </a:lnTo>
                <a:lnTo>
                  <a:pt x="429" y="560"/>
                </a:lnTo>
                <a:lnTo>
                  <a:pt x="443" y="562"/>
                </a:lnTo>
                <a:lnTo>
                  <a:pt x="458" y="564"/>
                </a:lnTo>
                <a:lnTo>
                  <a:pt x="458" y="846"/>
                </a:lnTo>
                <a:lnTo>
                  <a:pt x="316" y="846"/>
                </a:lnTo>
                <a:lnTo>
                  <a:pt x="316" y="881"/>
                </a:lnTo>
                <a:lnTo>
                  <a:pt x="634" y="881"/>
                </a:lnTo>
                <a:lnTo>
                  <a:pt x="634" y="846"/>
                </a:lnTo>
                <a:lnTo>
                  <a:pt x="494" y="846"/>
                </a:lnTo>
                <a:lnTo>
                  <a:pt x="494" y="564"/>
                </a:lnTo>
                <a:lnTo>
                  <a:pt x="508" y="562"/>
                </a:lnTo>
                <a:lnTo>
                  <a:pt x="523" y="560"/>
                </a:lnTo>
                <a:lnTo>
                  <a:pt x="537" y="558"/>
                </a:lnTo>
                <a:lnTo>
                  <a:pt x="551" y="555"/>
                </a:lnTo>
                <a:lnTo>
                  <a:pt x="564" y="551"/>
                </a:lnTo>
                <a:lnTo>
                  <a:pt x="578" y="546"/>
                </a:lnTo>
                <a:lnTo>
                  <a:pt x="591" y="541"/>
                </a:lnTo>
                <a:lnTo>
                  <a:pt x="604" y="535"/>
                </a:lnTo>
                <a:lnTo>
                  <a:pt x="617" y="529"/>
                </a:lnTo>
                <a:lnTo>
                  <a:pt x="629" y="522"/>
                </a:lnTo>
                <a:lnTo>
                  <a:pt x="640" y="515"/>
                </a:lnTo>
                <a:lnTo>
                  <a:pt x="651" y="507"/>
                </a:lnTo>
                <a:lnTo>
                  <a:pt x="663" y="499"/>
                </a:lnTo>
                <a:lnTo>
                  <a:pt x="673" y="490"/>
                </a:lnTo>
                <a:lnTo>
                  <a:pt x="684" y="480"/>
                </a:lnTo>
                <a:lnTo>
                  <a:pt x="693" y="471"/>
                </a:lnTo>
                <a:lnTo>
                  <a:pt x="703" y="460"/>
                </a:lnTo>
                <a:lnTo>
                  <a:pt x="712" y="449"/>
                </a:lnTo>
                <a:lnTo>
                  <a:pt x="719" y="438"/>
                </a:lnTo>
                <a:lnTo>
                  <a:pt x="728" y="426"/>
                </a:lnTo>
                <a:lnTo>
                  <a:pt x="734" y="416"/>
                </a:lnTo>
                <a:lnTo>
                  <a:pt x="742" y="403"/>
                </a:lnTo>
                <a:lnTo>
                  <a:pt x="747" y="391"/>
                </a:lnTo>
                <a:lnTo>
                  <a:pt x="754" y="378"/>
                </a:lnTo>
                <a:lnTo>
                  <a:pt x="758" y="364"/>
                </a:lnTo>
                <a:lnTo>
                  <a:pt x="763" y="351"/>
                </a:lnTo>
                <a:lnTo>
                  <a:pt x="767" y="337"/>
                </a:lnTo>
                <a:lnTo>
                  <a:pt x="770" y="323"/>
                </a:lnTo>
                <a:lnTo>
                  <a:pt x="772" y="309"/>
                </a:lnTo>
                <a:lnTo>
                  <a:pt x="774" y="295"/>
                </a:lnTo>
                <a:lnTo>
                  <a:pt x="776" y="279"/>
                </a:lnTo>
                <a:lnTo>
                  <a:pt x="776" y="264"/>
                </a:lnTo>
                <a:lnTo>
                  <a:pt x="776" y="276"/>
                </a:lnTo>
                <a:lnTo>
                  <a:pt x="931" y="121"/>
                </a:lnTo>
                <a:lnTo>
                  <a:pt x="935" y="115"/>
                </a:lnTo>
                <a:lnTo>
                  <a:pt x="940" y="110"/>
                </a:lnTo>
                <a:lnTo>
                  <a:pt x="943" y="105"/>
                </a:lnTo>
                <a:lnTo>
                  <a:pt x="946" y="98"/>
                </a:lnTo>
                <a:lnTo>
                  <a:pt x="948" y="92"/>
                </a:lnTo>
                <a:lnTo>
                  <a:pt x="950" y="85"/>
                </a:lnTo>
                <a:lnTo>
                  <a:pt x="952" y="78"/>
                </a:lnTo>
                <a:lnTo>
                  <a:pt x="952" y="71"/>
                </a:lnTo>
                <a:lnTo>
                  <a:pt x="952" y="63"/>
                </a:lnTo>
                <a:lnTo>
                  <a:pt x="950" y="56"/>
                </a:lnTo>
                <a:lnTo>
                  <a:pt x="948" y="49"/>
                </a:lnTo>
                <a:lnTo>
                  <a:pt x="946" y="43"/>
                </a:lnTo>
                <a:lnTo>
                  <a:pt x="943" y="36"/>
                </a:lnTo>
                <a:lnTo>
                  <a:pt x="940" y="31"/>
                </a:lnTo>
                <a:lnTo>
                  <a:pt x="935" y="26"/>
                </a:lnTo>
                <a:lnTo>
                  <a:pt x="931" y="20"/>
                </a:lnTo>
                <a:lnTo>
                  <a:pt x="926" y="16"/>
                </a:lnTo>
                <a:lnTo>
                  <a:pt x="920" y="12"/>
                </a:lnTo>
                <a:lnTo>
                  <a:pt x="915" y="8"/>
                </a:lnTo>
                <a:lnTo>
                  <a:pt x="908" y="5"/>
                </a:lnTo>
                <a:lnTo>
                  <a:pt x="902" y="3"/>
                </a:lnTo>
                <a:lnTo>
                  <a:pt x="895" y="2"/>
                </a:lnTo>
                <a:lnTo>
                  <a:pt x="889" y="1"/>
                </a:lnTo>
                <a:lnTo>
                  <a:pt x="88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77" name="Freeform 149"/>
          <p:cNvSpPr/>
          <p:nvPr/>
        </p:nvSpPr>
        <p:spPr bwMode="auto">
          <a:xfrm>
            <a:off x="8092811" y="4225223"/>
            <a:ext cx="376238" cy="376238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grpSp>
        <p:nvGrpSpPr>
          <p:cNvPr id="78" name="Group 96"/>
          <p:cNvGrpSpPr/>
          <p:nvPr/>
        </p:nvGrpSpPr>
        <p:grpSpPr>
          <a:xfrm>
            <a:off x="8033330" y="2359498"/>
            <a:ext cx="279400" cy="406400"/>
            <a:chOff x="1038225" y="5818188"/>
            <a:chExt cx="279400" cy="406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169"/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0" name="Rectangle 170"/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pic>
        <p:nvPicPr>
          <p:cNvPr id="81" name="Picture 4" descr="https://ss0.baidu.com/6ONWsjip0QIZ8tyhnq/it/u=330314814,3181569317&amp;fm=58&amp;bpow=310&amp;bpoh=2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090" y="1386205"/>
            <a:ext cx="694055" cy="69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https://ss1.bdstatic.com/70cFuXSh_Q1YnxGkpoWK1HF6hhy/it/u=161362436,3591415293&amp;fm=27&amp;gp=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0" t="7929" r="16320" b="12998"/>
          <a:stretch>
            <a:fillRect/>
          </a:stretch>
        </p:blipFill>
        <p:spPr bwMode="auto">
          <a:xfrm>
            <a:off x="1084573" y="2702180"/>
            <a:ext cx="941803" cy="6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45" y="3889237"/>
            <a:ext cx="863916" cy="882921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98" y="1873434"/>
            <a:ext cx="1142766" cy="908706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96" y="2743015"/>
            <a:ext cx="573462" cy="573462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6"/>
          <a:srcRect l="1363" t="21618" r="63120" b="21506"/>
          <a:stretch>
            <a:fillRect/>
          </a:stretch>
        </p:blipFill>
        <p:spPr>
          <a:xfrm>
            <a:off x="2522437" y="1647811"/>
            <a:ext cx="684984" cy="740398"/>
          </a:xfrm>
          <a:prstGeom prst="rect">
            <a:avLst/>
          </a:prstGeom>
        </p:spPr>
      </p:pic>
      <p:pic>
        <p:nvPicPr>
          <p:cNvPr id="89" name="图片 88" descr="小程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975" y="2670175"/>
            <a:ext cx="742950" cy="742950"/>
          </a:xfrm>
          <a:prstGeom prst="rect">
            <a:avLst/>
          </a:prstGeom>
        </p:spPr>
      </p:pic>
      <p:pic>
        <p:nvPicPr>
          <p:cNvPr id="90" name="图片 89" descr="组件库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495" y="1617345"/>
            <a:ext cx="735965" cy="735965"/>
          </a:xfrm>
          <a:prstGeom prst="rect">
            <a:avLst/>
          </a:prstGeom>
        </p:spPr>
      </p:pic>
      <p:sp>
        <p:nvSpPr>
          <p:cNvPr id="91" name="Freeform 9"/>
          <p:cNvSpPr/>
          <p:nvPr/>
        </p:nvSpPr>
        <p:spPr bwMode="auto">
          <a:xfrm>
            <a:off x="5700423" y="3854925"/>
            <a:ext cx="927979" cy="2184296"/>
          </a:xfrm>
          <a:custGeom>
            <a:avLst/>
            <a:gdLst>
              <a:gd name="T0" fmla="*/ 13999 w 21600"/>
              <a:gd name="T1" fmla="*/ 21385 h 21600"/>
              <a:gd name="T2" fmla="*/ 14380 w 21600"/>
              <a:gd name="T3" fmla="*/ 18538 h 21600"/>
              <a:gd name="T4" fmla="*/ 21600 w 21600"/>
              <a:gd name="T5" fmla="*/ 11388 h 21600"/>
              <a:gd name="T6" fmla="*/ 13435 w 21600"/>
              <a:gd name="T7" fmla="*/ 16550 h 21600"/>
              <a:gd name="T8" fmla="*/ 6700 w 21600"/>
              <a:gd name="T9" fmla="*/ 6593 h 21600"/>
              <a:gd name="T10" fmla="*/ 6586 w 21600"/>
              <a:gd name="T11" fmla="*/ 4725 h 21600"/>
              <a:gd name="T12" fmla="*/ 8066 w 21600"/>
              <a:gd name="T13" fmla="*/ 1630 h 21600"/>
              <a:gd name="T14" fmla="*/ 8199 w 21600"/>
              <a:gd name="T15" fmla="*/ 0 h 21600"/>
              <a:gd name="T16" fmla="*/ 6081 w 21600"/>
              <a:gd name="T17" fmla="*/ 2718 h 21600"/>
              <a:gd name="T18" fmla="*/ 4922 w 21600"/>
              <a:gd name="T19" fmla="*/ 7737 h 21600"/>
              <a:gd name="T20" fmla="*/ 5239 w 21600"/>
              <a:gd name="T21" fmla="*/ 9707 h 21600"/>
              <a:gd name="T22" fmla="*/ 0 w 21600"/>
              <a:gd name="T23" fmla="*/ 7364 h 21600"/>
              <a:gd name="T24" fmla="*/ 6465 w 21600"/>
              <a:gd name="T25" fmla="*/ 12078 h 21600"/>
              <a:gd name="T26" fmla="*/ 8787 w 21600"/>
              <a:gd name="T2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00" h="21600">
                <a:moveTo>
                  <a:pt x="13999" y="21385"/>
                </a:moveTo>
                <a:cubicBezTo>
                  <a:pt x="14737" y="19839"/>
                  <a:pt x="14380" y="18538"/>
                  <a:pt x="14380" y="18538"/>
                </a:cubicBezTo>
                <a:cubicBezTo>
                  <a:pt x="14380" y="18538"/>
                  <a:pt x="16629" y="13916"/>
                  <a:pt x="21600" y="11388"/>
                </a:cubicBezTo>
                <a:cubicBezTo>
                  <a:pt x="18232" y="11806"/>
                  <a:pt x="13860" y="15527"/>
                  <a:pt x="13435" y="16550"/>
                </a:cubicBezTo>
                <a:cubicBezTo>
                  <a:pt x="11160" y="12547"/>
                  <a:pt x="6636" y="10878"/>
                  <a:pt x="6700" y="6593"/>
                </a:cubicBezTo>
                <a:cubicBezTo>
                  <a:pt x="6496" y="4801"/>
                  <a:pt x="6453" y="4792"/>
                  <a:pt x="6586" y="4725"/>
                </a:cubicBezTo>
                <a:cubicBezTo>
                  <a:pt x="8333" y="3650"/>
                  <a:pt x="7798" y="1924"/>
                  <a:pt x="8066" y="1630"/>
                </a:cubicBezTo>
                <a:cubicBezTo>
                  <a:pt x="8333" y="1298"/>
                  <a:pt x="8199" y="0"/>
                  <a:pt x="8199" y="0"/>
                </a:cubicBezTo>
                <a:cubicBezTo>
                  <a:pt x="6683" y="1336"/>
                  <a:pt x="6215" y="1863"/>
                  <a:pt x="6081" y="2718"/>
                </a:cubicBezTo>
                <a:cubicBezTo>
                  <a:pt x="5948" y="3572"/>
                  <a:pt x="4855" y="5794"/>
                  <a:pt x="4922" y="7737"/>
                </a:cubicBezTo>
                <a:cubicBezTo>
                  <a:pt x="5082" y="8844"/>
                  <a:pt x="5239" y="9707"/>
                  <a:pt x="5239" y="9707"/>
                </a:cubicBezTo>
                <a:cubicBezTo>
                  <a:pt x="2679" y="8171"/>
                  <a:pt x="0" y="7364"/>
                  <a:pt x="0" y="7364"/>
                </a:cubicBezTo>
                <a:cubicBezTo>
                  <a:pt x="2566" y="9335"/>
                  <a:pt x="4635" y="9791"/>
                  <a:pt x="6465" y="12078"/>
                </a:cubicBezTo>
                <a:cubicBezTo>
                  <a:pt x="8295" y="14365"/>
                  <a:pt x="11215" y="18114"/>
                  <a:pt x="8787" y="21600"/>
                </a:cubicBez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266700" dist="508000" dir="1920000" sx="96000" sy="96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92" name="Group 10"/>
          <p:cNvGrpSpPr/>
          <p:nvPr/>
        </p:nvGrpSpPr>
        <p:grpSpPr bwMode="auto">
          <a:xfrm>
            <a:off x="4514174" y="5968337"/>
            <a:ext cx="3202709" cy="625714"/>
            <a:chOff x="0" y="0"/>
            <a:chExt cx="3930" cy="767"/>
          </a:xfrm>
        </p:grpSpPr>
        <p:sp>
          <p:nvSpPr>
            <p:cNvPr id="93" name="Freeform 11"/>
            <p:cNvSpPr/>
            <p:nvPr/>
          </p:nvSpPr>
          <p:spPr bwMode="auto">
            <a:xfrm>
              <a:off x="0" y="0"/>
              <a:ext cx="3930" cy="767"/>
            </a:xfrm>
            <a:custGeom>
              <a:avLst/>
              <a:gdLst>
                <a:gd name="T0" fmla="*/ 0 w 21600"/>
                <a:gd name="T1" fmla="+- 0 21506 1179"/>
                <a:gd name="T2" fmla="*/ 21506 h 20421"/>
                <a:gd name="T3" fmla="*/ 1327 w 21600"/>
                <a:gd name="T4" fmla="+- 0 18408 1179"/>
                <a:gd name="T5" fmla="*/ 18408 h 20421"/>
                <a:gd name="T6" fmla="*/ 2110 w 21600"/>
                <a:gd name="T7" fmla="+- 0 14842 1179"/>
                <a:gd name="T8" fmla="*/ 14842 h 20421"/>
                <a:gd name="T9" fmla="*/ 3358 w 21600"/>
                <a:gd name="T10" fmla="+- 0 10741 1179"/>
                <a:gd name="T11" fmla="*/ 10741 h 20421"/>
                <a:gd name="T12" fmla="*/ 4451 w 21600"/>
                <a:gd name="T13" fmla="+- 0 8984 1179"/>
                <a:gd name="T14" fmla="*/ 8984 h 20421"/>
                <a:gd name="T15" fmla="*/ 6016 w 21600"/>
                <a:gd name="T16" fmla="+- 0 6608 1179"/>
                <a:gd name="T17" fmla="*/ 6608 h 20421"/>
                <a:gd name="T18" fmla="*/ 7262 w 21600"/>
                <a:gd name="T19" fmla="+- 0 4668 1179"/>
                <a:gd name="T20" fmla="*/ 4668 h 20421"/>
                <a:gd name="T21" fmla="*/ 8704 w 21600"/>
                <a:gd name="T22" fmla="+- 0 3167 1179"/>
                <a:gd name="T23" fmla="*/ 3167 h 20421"/>
                <a:gd name="T24" fmla="*/ 9932 w 21600"/>
                <a:gd name="T25" fmla="+- 0 2821 1179"/>
                <a:gd name="T26" fmla="*/ 2821 h 20421"/>
                <a:gd name="T27" fmla="*/ 10967 w 21600"/>
                <a:gd name="T28" fmla="+- 0 3070 1179"/>
                <a:gd name="T29" fmla="*/ 3070 h 20421"/>
                <a:gd name="T30" fmla="*/ 11666 w 21600"/>
                <a:gd name="T31" fmla="+- 0 1537 1179"/>
                <a:gd name="T32" fmla="*/ 1537 h 20421"/>
                <a:gd name="T33" fmla="*/ 12591 w 21600"/>
                <a:gd name="T34" fmla="+- 0 1659 1179"/>
                <a:gd name="T35" fmla="*/ 1659 h 20421"/>
                <a:gd name="T36" fmla="*/ 13232 w 21600"/>
                <a:gd name="T37" fmla="+- 0 2503 1179"/>
                <a:gd name="T38" fmla="*/ 2503 h 20421"/>
                <a:gd name="T39" fmla="*/ 14280 w 21600"/>
                <a:gd name="T40" fmla="+- 0 4443 1179"/>
                <a:gd name="T41" fmla="*/ 4443 h 20421"/>
                <a:gd name="T42" fmla="*/ 15211 w 21600"/>
                <a:gd name="T43" fmla="+- 0 4981 1179"/>
                <a:gd name="T44" fmla="*/ 4981 h 20421"/>
                <a:gd name="T45" fmla="*/ 15826 w 21600"/>
                <a:gd name="T46" fmla="+- 0 6987 1179"/>
                <a:gd name="T47" fmla="*/ 6987 h 20421"/>
                <a:gd name="T48" fmla="*/ 16008 w 21600"/>
                <a:gd name="T49" fmla="+- 0 9612 1179"/>
                <a:gd name="T50" fmla="*/ 9612 h 20421"/>
                <a:gd name="T51" fmla="*/ 16589 w 21600"/>
                <a:gd name="T52" fmla="+- 0 10676 1179"/>
                <a:gd name="T53" fmla="*/ 10676 h 20421"/>
                <a:gd name="T54" fmla="*/ 17481 w 21600"/>
                <a:gd name="T55" fmla="+- 0 11018 1179"/>
                <a:gd name="T56" fmla="*/ 11018 h 20421"/>
                <a:gd name="T57" fmla="*/ 18735 w 21600"/>
                <a:gd name="T58" fmla="+- 0 13516 1179"/>
                <a:gd name="T59" fmla="*/ 13516 h 20421"/>
                <a:gd name="T60" fmla="*/ 19277 w 21600"/>
                <a:gd name="T61" fmla="+- 0 16422 1179"/>
                <a:gd name="T62" fmla="*/ 16422 h 20421"/>
                <a:gd name="T63" fmla="*/ 19645 w 21600"/>
                <a:gd name="T64" fmla="+- 0 17988 1179"/>
                <a:gd name="T65" fmla="*/ 17988 h 20421"/>
                <a:gd name="T66" fmla="*/ 20234 w 21600"/>
                <a:gd name="T67" fmla="+- 0 18082 1179"/>
                <a:gd name="T68" fmla="*/ 18082 h 20421"/>
                <a:gd name="T69" fmla="*/ 20875 w 21600"/>
                <a:gd name="T70" fmla="+- 0 19459 1179"/>
                <a:gd name="T71" fmla="*/ 19459 h 20421"/>
                <a:gd name="T72" fmla="*/ 21263 w 21600"/>
                <a:gd name="T73" fmla="+- 0 20902 1179"/>
                <a:gd name="T74" fmla="*/ 20902 h 20421"/>
                <a:gd name="T75" fmla="*/ 21600 w 21600"/>
                <a:gd name="T76" fmla="+- 0 21600 1179"/>
                <a:gd name="T77" fmla="*/ 21600 h 20421"/>
                <a:gd name="T78" fmla="*/ 0 w 21600"/>
                <a:gd name="T79" fmla="+- 0 21506 1179"/>
                <a:gd name="T80" fmla="*/ 21506 h 20421"/>
                <a:gd name="T81" fmla="*/ 0 w 21600"/>
                <a:gd name="T82" fmla="+- 0 21506 1179"/>
                <a:gd name="T83" fmla="*/ 21506 h 20421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  <a:cxn ang="0">
                  <a:pos x="T48" y="T50"/>
                </a:cxn>
                <a:cxn ang="0">
                  <a:pos x="T51" y="T53"/>
                </a:cxn>
                <a:cxn ang="0">
                  <a:pos x="T54" y="T56"/>
                </a:cxn>
                <a:cxn ang="0">
                  <a:pos x="T57" y="T59"/>
                </a:cxn>
                <a:cxn ang="0">
                  <a:pos x="T60" y="T62"/>
                </a:cxn>
                <a:cxn ang="0">
                  <a:pos x="T63" y="T65"/>
                </a:cxn>
                <a:cxn ang="0">
                  <a:pos x="T66" y="T68"/>
                </a:cxn>
                <a:cxn ang="0">
                  <a:pos x="T69" y="T71"/>
                </a:cxn>
                <a:cxn ang="0">
                  <a:pos x="T72" y="T74"/>
                </a:cxn>
                <a:cxn ang="0">
                  <a:pos x="T75" y="T77"/>
                </a:cxn>
                <a:cxn ang="0">
                  <a:pos x="T78" y="T80"/>
                </a:cxn>
                <a:cxn ang="0">
                  <a:pos x="T81" y="T83"/>
                </a:cxn>
              </a:cxnLst>
              <a:rect l="0" t="0" r="r" b="b"/>
              <a:pathLst>
                <a:path w="21600" h="20421">
                  <a:moveTo>
                    <a:pt x="0" y="20327"/>
                  </a:moveTo>
                  <a:cubicBezTo>
                    <a:pt x="666" y="16414"/>
                    <a:pt x="1049" y="16507"/>
                    <a:pt x="1327" y="17229"/>
                  </a:cubicBezTo>
                  <a:cubicBezTo>
                    <a:pt x="1935" y="16414"/>
                    <a:pt x="1909" y="14726"/>
                    <a:pt x="2110" y="13663"/>
                  </a:cubicBezTo>
                  <a:cubicBezTo>
                    <a:pt x="2763" y="10940"/>
                    <a:pt x="3332" y="9815"/>
                    <a:pt x="3358" y="9562"/>
                  </a:cubicBezTo>
                  <a:cubicBezTo>
                    <a:pt x="3908" y="7992"/>
                    <a:pt x="4451" y="7805"/>
                    <a:pt x="4451" y="7805"/>
                  </a:cubicBezTo>
                  <a:cubicBezTo>
                    <a:pt x="4743" y="4328"/>
                    <a:pt x="6016" y="5429"/>
                    <a:pt x="6016" y="5429"/>
                  </a:cubicBezTo>
                  <a:cubicBezTo>
                    <a:pt x="6662" y="2926"/>
                    <a:pt x="7262" y="3489"/>
                    <a:pt x="7262" y="3489"/>
                  </a:cubicBezTo>
                  <a:cubicBezTo>
                    <a:pt x="7968" y="957"/>
                    <a:pt x="8704" y="1988"/>
                    <a:pt x="8704" y="1988"/>
                  </a:cubicBezTo>
                  <a:cubicBezTo>
                    <a:pt x="9351" y="-46"/>
                    <a:pt x="9932" y="1642"/>
                    <a:pt x="9932" y="1642"/>
                  </a:cubicBezTo>
                  <a:cubicBezTo>
                    <a:pt x="10327" y="-1179"/>
                    <a:pt x="10850" y="733"/>
                    <a:pt x="10967" y="1891"/>
                  </a:cubicBezTo>
                  <a:cubicBezTo>
                    <a:pt x="11420" y="1642"/>
                    <a:pt x="11445" y="358"/>
                    <a:pt x="11666" y="358"/>
                  </a:cubicBezTo>
                  <a:cubicBezTo>
                    <a:pt x="11887" y="358"/>
                    <a:pt x="12157" y="-523"/>
                    <a:pt x="12591" y="480"/>
                  </a:cubicBezTo>
                  <a:cubicBezTo>
                    <a:pt x="13025" y="1483"/>
                    <a:pt x="12592" y="1324"/>
                    <a:pt x="13232" y="1324"/>
                  </a:cubicBezTo>
                  <a:cubicBezTo>
                    <a:pt x="13873" y="1324"/>
                    <a:pt x="14332" y="1507"/>
                    <a:pt x="14280" y="3264"/>
                  </a:cubicBezTo>
                  <a:cubicBezTo>
                    <a:pt x="14384" y="5115"/>
                    <a:pt x="14771" y="2359"/>
                    <a:pt x="15211" y="3802"/>
                  </a:cubicBezTo>
                  <a:cubicBezTo>
                    <a:pt x="15652" y="5246"/>
                    <a:pt x="15290" y="6464"/>
                    <a:pt x="15826" y="5808"/>
                  </a:cubicBezTo>
                  <a:cubicBezTo>
                    <a:pt x="16363" y="5152"/>
                    <a:pt x="16131" y="7776"/>
                    <a:pt x="16008" y="8433"/>
                  </a:cubicBezTo>
                  <a:cubicBezTo>
                    <a:pt x="15885" y="9089"/>
                    <a:pt x="16162" y="10280"/>
                    <a:pt x="16589" y="9497"/>
                  </a:cubicBezTo>
                  <a:cubicBezTo>
                    <a:pt x="17016" y="8714"/>
                    <a:pt x="17068" y="8213"/>
                    <a:pt x="17481" y="9839"/>
                  </a:cubicBezTo>
                  <a:cubicBezTo>
                    <a:pt x="17895" y="11465"/>
                    <a:pt x="18367" y="11025"/>
                    <a:pt x="18735" y="12337"/>
                  </a:cubicBezTo>
                  <a:cubicBezTo>
                    <a:pt x="19103" y="13650"/>
                    <a:pt x="19277" y="14742"/>
                    <a:pt x="19277" y="15243"/>
                  </a:cubicBezTo>
                  <a:cubicBezTo>
                    <a:pt x="19277" y="15745"/>
                    <a:pt x="19412" y="16809"/>
                    <a:pt x="19645" y="16809"/>
                  </a:cubicBezTo>
                  <a:cubicBezTo>
                    <a:pt x="19879" y="16809"/>
                    <a:pt x="20078" y="16715"/>
                    <a:pt x="20234" y="16903"/>
                  </a:cubicBezTo>
                  <a:cubicBezTo>
                    <a:pt x="20390" y="17090"/>
                    <a:pt x="20875" y="18280"/>
                    <a:pt x="20875" y="18280"/>
                  </a:cubicBezTo>
                  <a:cubicBezTo>
                    <a:pt x="20875" y="18280"/>
                    <a:pt x="21237" y="19344"/>
                    <a:pt x="21263" y="19723"/>
                  </a:cubicBezTo>
                  <a:cubicBezTo>
                    <a:pt x="21393" y="20102"/>
                    <a:pt x="21600" y="20421"/>
                    <a:pt x="21600" y="20421"/>
                  </a:cubicBezTo>
                  <a:lnTo>
                    <a:pt x="0" y="20327"/>
                  </a:lnTo>
                  <a:close/>
                  <a:moveTo>
                    <a:pt x="0" y="20327"/>
                  </a:moveTo>
                </a:path>
              </a:pathLst>
            </a:custGeom>
            <a:solidFill>
              <a:srgbClr val="A0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/>
            </a:p>
          </p:txBody>
        </p:sp>
        <p:sp>
          <p:nvSpPr>
            <p:cNvPr id="94" name="Freeform 12"/>
            <p:cNvSpPr/>
            <p:nvPr/>
          </p:nvSpPr>
          <p:spPr bwMode="auto">
            <a:xfrm>
              <a:off x="821" y="444"/>
              <a:ext cx="197" cy="159"/>
            </a:xfrm>
            <a:custGeom>
              <a:avLst/>
              <a:gdLst>
                <a:gd name="T0" fmla="+- 0 7630 247"/>
                <a:gd name="T1" fmla="*/ T0 w 21353"/>
                <a:gd name="T2" fmla="+- 0 4715 3579"/>
                <a:gd name="T3" fmla="*/ 4715 h 16646"/>
                <a:gd name="T4" fmla="+- 0 21600 247"/>
                <a:gd name="T5" fmla="*/ T4 w 21353"/>
                <a:gd name="T6" fmla="+- 0 11494 3579"/>
                <a:gd name="T7" fmla="*/ 11494 h 16646"/>
                <a:gd name="T8" fmla="+- 0 14978 247"/>
                <a:gd name="T9" fmla="*/ T8 w 21353"/>
                <a:gd name="T10" fmla="+- 0 11992 3579"/>
                <a:gd name="T11" fmla="*/ 11992 h 16646"/>
                <a:gd name="T12" fmla="+- 0 12313 247"/>
                <a:gd name="T13" fmla="*/ T12 w 21353"/>
                <a:gd name="T14" fmla="+- 0 19881 3579"/>
                <a:gd name="T15" fmla="*/ 19881 h 16646"/>
                <a:gd name="T16" fmla="+- 0 3806 247"/>
                <a:gd name="T17" fmla="*/ T16 w 21353"/>
                <a:gd name="T18" fmla="+- 0 13840 3579"/>
                <a:gd name="T19" fmla="*/ 13840 h 16646"/>
                <a:gd name="T20" fmla="+- 0 247 247"/>
                <a:gd name="T21" fmla="*/ T20 w 21353"/>
                <a:gd name="T22" fmla="+- 0 9277 3579"/>
                <a:gd name="T23" fmla="*/ 9277 h 16646"/>
                <a:gd name="T24" fmla="+- 0 7630 247"/>
                <a:gd name="T25" fmla="*/ T24 w 21353"/>
                <a:gd name="T26" fmla="+- 0 4715 3579"/>
                <a:gd name="T27" fmla="*/ 4715 h 16646"/>
                <a:gd name="T28" fmla="+- 0 7630 247"/>
                <a:gd name="T29" fmla="*/ T28 w 21353"/>
                <a:gd name="T30" fmla="+- 0 4715 3579"/>
                <a:gd name="T31" fmla="*/ 4715 h 166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21353" h="16646">
                  <a:moveTo>
                    <a:pt x="7383" y="1136"/>
                  </a:moveTo>
                  <a:cubicBezTo>
                    <a:pt x="7225" y="-3579"/>
                    <a:pt x="21353" y="7915"/>
                    <a:pt x="21353" y="7915"/>
                  </a:cubicBezTo>
                  <a:cubicBezTo>
                    <a:pt x="21353" y="7915"/>
                    <a:pt x="18537" y="3851"/>
                    <a:pt x="14731" y="8413"/>
                  </a:cubicBezTo>
                  <a:cubicBezTo>
                    <a:pt x="10925" y="12976"/>
                    <a:pt x="16386" y="18021"/>
                    <a:pt x="12066" y="16302"/>
                  </a:cubicBezTo>
                  <a:cubicBezTo>
                    <a:pt x="7746" y="14584"/>
                    <a:pt x="-247" y="14083"/>
                    <a:pt x="3559" y="10261"/>
                  </a:cubicBezTo>
                  <a:cubicBezTo>
                    <a:pt x="7365" y="6438"/>
                    <a:pt x="0" y="5698"/>
                    <a:pt x="0" y="5698"/>
                  </a:cubicBezTo>
                  <a:cubicBezTo>
                    <a:pt x="0" y="5698"/>
                    <a:pt x="7500" y="4591"/>
                    <a:pt x="7383" y="1136"/>
                  </a:cubicBezTo>
                  <a:close/>
                  <a:moveTo>
                    <a:pt x="7383" y="113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/>
            </a:p>
          </p:txBody>
        </p:sp>
        <p:sp>
          <p:nvSpPr>
            <p:cNvPr id="95" name="Freeform 13"/>
            <p:cNvSpPr/>
            <p:nvPr/>
          </p:nvSpPr>
          <p:spPr bwMode="auto">
            <a:xfrm>
              <a:off x="1835" y="264"/>
              <a:ext cx="639" cy="241"/>
            </a:xfrm>
            <a:custGeom>
              <a:avLst/>
              <a:gdLst>
                <a:gd name="T0" fmla="*/ 3308 w 19718"/>
                <a:gd name="T1" fmla="+- 0 10702 1633"/>
                <a:gd name="T2" fmla="*/ 10702 h 18286"/>
                <a:gd name="T3" fmla="*/ 0 w 19718"/>
                <a:gd name="T4" fmla="+- 0 10702 1633"/>
                <a:gd name="T5" fmla="*/ 10702 h 18286"/>
                <a:gd name="T6" fmla="*/ 1637 w 19718"/>
                <a:gd name="T7" fmla="+- 0 13463 1633"/>
                <a:gd name="T8" fmla="*/ 13463 h 18286"/>
                <a:gd name="T9" fmla="*/ 3422 w 19718"/>
                <a:gd name="T10" fmla="+- 0 15251 1633"/>
                <a:gd name="T11" fmla="*/ 15251 h 18286"/>
                <a:gd name="T12" fmla="*/ 4336 w 19718"/>
                <a:gd name="T13" fmla="+- 0 18919 1633"/>
                <a:gd name="T14" fmla="*/ 18919 h 18286"/>
                <a:gd name="T15" fmla="*/ 8742 w 19718"/>
                <a:gd name="T16" fmla="+- 0 15437 1633"/>
                <a:gd name="T17" fmla="*/ 15437 h 18286"/>
                <a:gd name="T18" fmla="*/ 13787 w 19718"/>
                <a:gd name="T19" fmla="+- 0 14102 1633"/>
                <a:gd name="T20" fmla="*/ 14102 h 18286"/>
                <a:gd name="T21" fmla="*/ 16513 w 19718"/>
                <a:gd name="T22" fmla="+- 0 9993 1633"/>
                <a:gd name="T23" fmla="*/ 9993 h 18286"/>
                <a:gd name="T24" fmla="*/ 18585 w 19718"/>
                <a:gd name="T25" fmla="+- 0 4191 1633"/>
                <a:gd name="T26" fmla="*/ 4191 h 18286"/>
                <a:gd name="T27" fmla="*/ 12959 w 19718"/>
                <a:gd name="T28" fmla="+- 0 2763 1633"/>
                <a:gd name="T29" fmla="*/ 2763 h 18286"/>
                <a:gd name="T30" fmla="*/ 13536 w 19718"/>
                <a:gd name="T31" fmla="+- 0 8728 1633"/>
                <a:gd name="T32" fmla="*/ 8728 h 18286"/>
                <a:gd name="T33" fmla="*/ 11245 w 19718"/>
                <a:gd name="T34" fmla="+- 0 11049 1633"/>
                <a:gd name="T35" fmla="*/ 11049 h 18286"/>
                <a:gd name="T36" fmla="*/ 6016 w 19718"/>
                <a:gd name="T37" fmla="+- 0 12116 1633"/>
                <a:gd name="T38" fmla="*/ 12116 h 18286"/>
                <a:gd name="T39" fmla="*/ 7861 w 19718"/>
                <a:gd name="T40" fmla="+- 0 5803 1633"/>
                <a:gd name="T41" fmla="*/ 5803 h 18286"/>
                <a:gd name="T42" fmla="*/ 3308 w 19718"/>
                <a:gd name="T43" fmla="+- 0 10702 1633"/>
                <a:gd name="T44" fmla="*/ 10702 h 18286"/>
                <a:gd name="T45" fmla="*/ 3308 w 19718"/>
                <a:gd name="T46" fmla="+- 0 10702 1633"/>
                <a:gd name="T47" fmla="*/ 10702 h 182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</a:cxnLst>
              <a:rect l="0" t="0" r="r" b="b"/>
              <a:pathLst>
                <a:path w="19718" h="18286">
                  <a:moveTo>
                    <a:pt x="3308" y="9069"/>
                  </a:moveTo>
                  <a:cubicBezTo>
                    <a:pt x="2073" y="8807"/>
                    <a:pt x="0" y="9069"/>
                    <a:pt x="0" y="9069"/>
                  </a:cubicBezTo>
                  <a:cubicBezTo>
                    <a:pt x="0" y="9069"/>
                    <a:pt x="71" y="11563"/>
                    <a:pt x="1637" y="11830"/>
                  </a:cubicBezTo>
                  <a:cubicBezTo>
                    <a:pt x="3204" y="12097"/>
                    <a:pt x="3422" y="10484"/>
                    <a:pt x="3422" y="13618"/>
                  </a:cubicBezTo>
                  <a:cubicBezTo>
                    <a:pt x="3422" y="16752"/>
                    <a:pt x="1969" y="19967"/>
                    <a:pt x="4336" y="17286"/>
                  </a:cubicBezTo>
                  <a:cubicBezTo>
                    <a:pt x="6702" y="14605"/>
                    <a:pt x="5765" y="15405"/>
                    <a:pt x="8742" y="13804"/>
                  </a:cubicBezTo>
                  <a:cubicBezTo>
                    <a:pt x="11718" y="12202"/>
                    <a:pt x="12660" y="12202"/>
                    <a:pt x="13787" y="12469"/>
                  </a:cubicBezTo>
                  <a:cubicBezTo>
                    <a:pt x="14913" y="12737"/>
                    <a:pt x="15240" y="10414"/>
                    <a:pt x="16513" y="8360"/>
                  </a:cubicBezTo>
                  <a:cubicBezTo>
                    <a:pt x="17786" y="6306"/>
                    <a:pt x="21600" y="3719"/>
                    <a:pt x="18585" y="2558"/>
                  </a:cubicBezTo>
                  <a:cubicBezTo>
                    <a:pt x="15571" y="1397"/>
                    <a:pt x="14340" y="-1633"/>
                    <a:pt x="12959" y="1130"/>
                  </a:cubicBezTo>
                  <a:cubicBezTo>
                    <a:pt x="11577" y="3892"/>
                    <a:pt x="13536" y="6375"/>
                    <a:pt x="13536" y="7095"/>
                  </a:cubicBezTo>
                  <a:cubicBezTo>
                    <a:pt x="13536" y="7815"/>
                    <a:pt x="13172" y="9149"/>
                    <a:pt x="11245" y="9416"/>
                  </a:cubicBezTo>
                  <a:cubicBezTo>
                    <a:pt x="9319" y="9683"/>
                    <a:pt x="6821" y="9229"/>
                    <a:pt x="6016" y="10483"/>
                  </a:cubicBezTo>
                  <a:cubicBezTo>
                    <a:pt x="5211" y="11737"/>
                    <a:pt x="9461" y="6397"/>
                    <a:pt x="7861" y="4170"/>
                  </a:cubicBezTo>
                  <a:cubicBezTo>
                    <a:pt x="6261" y="1944"/>
                    <a:pt x="5769" y="9590"/>
                    <a:pt x="3308" y="9069"/>
                  </a:cubicBezTo>
                  <a:close/>
                  <a:moveTo>
                    <a:pt x="3308" y="906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3180" y="2962910"/>
            <a:ext cx="882650" cy="892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885" y="3835400"/>
            <a:ext cx="83058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稻壳儿_答辩小姐姐作品_1"/>
          <p:cNvSpPr/>
          <p:nvPr/>
        </p:nvSpPr>
        <p:spPr>
          <a:xfrm>
            <a:off x="32850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稻壳儿_答辩小姐姐作品_4"/>
          <p:cNvGrpSpPr/>
          <p:nvPr/>
        </p:nvGrpSpPr>
        <p:grpSpPr bwMode="auto">
          <a:xfrm>
            <a:off x="5999581" y="2184160"/>
            <a:ext cx="146503" cy="87267"/>
            <a:chOff x="69134" y="105568"/>
            <a:chExt cx="200861" cy="119583"/>
          </a:xfrm>
          <a:solidFill>
            <a:srgbClr val="298D0C">
              <a:alpha val="40000"/>
            </a:srgbClr>
          </a:solidFill>
        </p:grpSpPr>
        <p:sp>
          <p:nvSpPr>
            <p:cNvPr id="26" name="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稻壳儿_答辩小姐姐作品_14"/>
          <p:cNvSpPr>
            <a:spLocks noEditPoints="1" noChangeArrowheads="1"/>
          </p:cNvSpPr>
          <p:nvPr/>
        </p:nvSpPr>
        <p:spPr bwMode="auto">
          <a:xfrm>
            <a:off x="5955805" y="4830155"/>
            <a:ext cx="406129" cy="528625"/>
          </a:xfrm>
          <a:custGeom>
            <a:avLst/>
            <a:gdLst>
              <a:gd name="T0" fmla="*/ 346854 w 159"/>
              <a:gd name="T1" fmla="*/ 408289 h 207"/>
              <a:gd name="T2" fmla="*/ 196625 w 159"/>
              <a:gd name="T3" fmla="*/ 174350 h 207"/>
              <a:gd name="T4" fmla="*/ 203252 w 159"/>
              <a:gd name="T5" fmla="*/ 52967 h 207"/>
              <a:gd name="T6" fmla="*/ 92789 w 159"/>
              <a:gd name="T7" fmla="*/ 8828 h 207"/>
              <a:gd name="T8" fmla="*/ 154648 w 159"/>
              <a:gd name="T9" fmla="*/ 105934 h 207"/>
              <a:gd name="T10" fmla="*/ 81743 w 159"/>
              <a:gd name="T11" fmla="*/ 152281 h 207"/>
              <a:gd name="T12" fmla="*/ 22093 w 159"/>
              <a:gd name="T13" fmla="*/ 59588 h 207"/>
              <a:gd name="T14" fmla="*/ 22093 w 159"/>
              <a:gd name="T15" fmla="*/ 169936 h 207"/>
              <a:gd name="T16" fmla="*/ 136974 w 159"/>
              <a:gd name="T17" fmla="*/ 211869 h 207"/>
              <a:gd name="T18" fmla="*/ 287204 w 159"/>
              <a:gd name="T19" fmla="*/ 445807 h 207"/>
              <a:gd name="T20" fmla="*/ 315925 w 159"/>
              <a:gd name="T21" fmla="*/ 452428 h 207"/>
              <a:gd name="T22" fmla="*/ 340227 w 159"/>
              <a:gd name="T23" fmla="*/ 434772 h 207"/>
              <a:gd name="T24" fmla="*/ 346854 w 159"/>
              <a:gd name="T25" fmla="*/ 408289 h 207"/>
              <a:gd name="T26" fmla="*/ 318134 w 159"/>
              <a:gd name="T27" fmla="*/ 425944 h 207"/>
              <a:gd name="T28" fmla="*/ 296041 w 159"/>
              <a:gd name="T29" fmla="*/ 421531 h 207"/>
              <a:gd name="T30" fmla="*/ 302669 w 159"/>
              <a:gd name="T31" fmla="*/ 401668 h 207"/>
              <a:gd name="T32" fmla="*/ 322553 w 159"/>
              <a:gd name="T33" fmla="*/ 406082 h 207"/>
              <a:gd name="T34" fmla="*/ 318134 w 159"/>
              <a:gd name="T35" fmla="*/ 425944 h 20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9"/>
              <a:gd name="T55" fmla="*/ 0 h 207"/>
              <a:gd name="T56" fmla="*/ 159 w 159"/>
              <a:gd name="T57" fmla="*/ 207 h 20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9" h="207">
                <a:moveTo>
                  <a:pt x="157" y="185"/>
                </a:moveTo>
                <a:cubicBezTo>
                  <a:pt x="89" y="79"/>
                  <a:pt x="89" y="79"/>
                  <a:pt x="89" y="79"/>
                </a:cubicBezTo>
                <a:cubicBezTo>
                  <a:pt x="101" y="63"/>
                  <a:pt x="103" y="42"/>
                  <a:pt x="92" y="24"/>
                </a:cubicBezTo>
                <a:cubicBezTo>
                  <a:pt x="81" y="8"/>
                  <a:pt x="61" y="0"/>
                  <a:pt x="42" y="4"/>
                </a:cubicBezTo>
                <a:cubicBezTo>
                  <a:pt x="70" y="48"/>
                  <a:pt x="70" y="48"/>
                  <a:pt x="70" y="48"/>
                </a:cubicBezTo>
                <a:cubicBezTo>
                  <a:pt x="37" y="69"/>
                  <a:pt x="37" y="69"/>
                  <a:pt x="37" y="69"/>
                </a:cubicBezTo>
                <a:cubicBezTo>
                  <a:pt x="10" y="27"/>
                  <a:pt x="10" y="27"/>
                  <a:pt x="10" y="27"/>
                </a:cubicBezTo>
                <a:cubicBezTo>
                  <a:pt x="1" y="42"/>
                  <a:pt x="0" y="61"/>
                  <a:pt x="10" y="77"/>
                </a:cubicBezTo>
                <a:cubicBezTo>
                  <a:pt x="21" y="95"/>
                  <a:pt x="43" y="102"/>
                  <a:pt x="62" y="96"/>
                </a:cubicBezTo>
                <a:cubicBezTo>
                  <a:pt x="130" y="202"/>
                  <a:pt x="130" y="202"/>
                  <a:pt x="130" y="202"/>
                </a:cubicBezTo>
                <a:cubicBezTo>
                  <a:pt x="133" y="206"/>
                  <a:pt x="138" y="207"/>
                  <a:pt x="143" y="205"/>
                </a:cubicBezTo>
                <a:cubicBezTo>
                  <a:pt x="154" y="197"/>
                  <a:pt x="154" y="197"/>
                  <a:pt x="154" y="197"/>
                </a:cubicBezTo>
                <a:cubicBezTo>
                  <a:pt x="158" y="195"/>
                  <a:pt x="159" y="189"/>
                  <a:pt x="157" y="185"/>
                </a:cubicBezTo>
                <a:close/>
                <a:moveTo>
                  <a:pt x="144" y="193"/>
                </a:moveTo>
                <a:cubicBezTo>
                  <a:pt x="141" y="195"/>
                  <a:pt x="136" y="195"/>
                  <a:pt x="134" y="191"/>
                </a:cubicBezTo>
                <a:cubicBezTo>
                  <a:pt x="132" y="188"/>
                  <a:pt x="133" y="184"/>
                  <a:pt x="137" y="182"/>
                </a:cubicBezTo>
                <a:cubicBezTo>
                  <a:pt x="140" y="180"/>
                  <a:pt x="144" y="181"/>
                  <a:pt x="146" y="184"/>
                </a:cubicBezTo>
                <a:cubicBezTo>
                  <a:pt x="148" y="187"/>
                  <a:pt x="147" y="191"/>
                  <a:pt x="144" y="1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稻壳儿_答辩小姐姐作品_15"/>
          <p:cNvSpPr>
            <a:spLocks noEditPoints="1" noChangeArrowheads="1"/>
          </p:cNvSpPr>
          <p:nvPr/>
        </p:nvSpPr>
        <p:spPr bwMode="auto">
          <a:xfrm>
            <a:off x="5892077" y="5098251"/>
            <a:ext cx="267873" cy="263772"/>
          </a:xfrm>
          <a:custGeom>
            <a:avLst/>
            <a:gdLst>
              <a:gd name="T0" fmla="*/ 200799 w 105"/>
              <a:gd name="T1" fmla="*/ 57542 h 103"/>
              <a:gd name="T2" fmla="*/ 214038 w 105"/>
              <a:gd name="T3" fmla="*/ 44263 h 103"/>
              <a:gd name="T4" fmla="*/ 185353 w 105"/>
              <a:gd name="T5" fmla="*/ 15492 h 103"/>
              <a:gd name="T6" fmla="*/ 172113 w 105"/>
              <a:gd name="T7" fmla="*/ 28771 h 103"/>
              <a:gd name="T8" fmla="*/ 136808 w 105"/>
              <a:gd name="T9" fmla="*/ 15492 h 103"/>
              <a:gd name="T10" fmla="*/ 136808 w 105"/>
              <a:gd name="T11" fmla="*/ 0 h 103"/>
              <a:gd name="T12" fmla="*/ 94883 w 105"/>
              <a:gd name="T13" fmla="*/ 0 h 103"/>
              <a:gd name="T14" fmla="*/ 94883 w 105"/>
              <a:gd name="T15" fmla="*/ 15492 h 103"/>
              <a:gd name="T16" fmla="*/ 61784 w 105"/>
              <a:gd name="T17" fmla="*/ 28771 h 103"/>
              <a:gd name="T18" fmla="*/ 48545 w 105"/>
              <a:gd name="T19" fmla="*/ 15492 h 103"/>
              <a:gd name="T20" fmla="*/ 17653 w 105"/>
              <a:gd name="T21" fmla="*/ 44263 h 103"/>
              <a:gd name="T22" fmla="*/ 33099 w 105"/>
              <a:gd name="T23" fmla="*/ 59755 h 103"/>
              <a:gd name="T24" fmla="*/ 17653 w 105"/>
              <a:gd name="T25" fmla="*/ 92952 h 103"/>
              <a:gd name="T26" fmla="*/ 0 w 105"/>
              <a:gd name="T27" fmla="*/ 92952 h 103"/>
              <a:gd name="T28" fmla="*/ 0 w 105"/>
              <a:gd name="T29" fmla="*/ 135002 h 103"/>
              <a:gd name="T30" fmla="*/ 19859 w 105"/>
              <a:gd name="T31" fmla="*/ 135002 h 103"/>
              <a:gd name="T32" fmla="*/ 33099 w 105"/>
              <a:gd name="T33" fmla="*/ 168199 h 103"/>
              <a:gd name="T34" fmla="*/ 19859 w 105"/>
              <a:gd name="T35" fmla="*/ 181478 h 103"/>
              <a:gd name="T36" fmla="*/ 48545 w 105"/>
              <a:gd name="T37" fmla="*/ 210249 h 103"/>
              <a:gd name="T38" fmla="*/ 61784 w 105"/>
              <a:gd name="T39" fmla="*/ 196970 h 103"/>
              <a:gd name="T40" fmla="*/ 94883 w 105"/>
              <a:gd name="T41" fmla="*/ 210249 h 103"/>
              <a:gd name="T42" fmla="*/ 94883 w 105"/>
              <a:gd name="T43" fmla="*/ 227954 h 103"/>
              <a:gd name="T44" fmla="*/ 136808 w 105"/>
              <a:gd name="T45" fmla="*/ 227954 h 103"/>
              <a:gd name="T46" fmla="*/ 136808 w 105"/>
              <a:gd name="T47" fmla="*/ 210249 h 103"/>
              <a:gd name="T48" fmla="*/ 169907 w 105"/>
              <a:gd name="T49" fmla="*/ 196970 h 103"/>
              <a:gd name="T50" fmla="*/ 183146 w 105"/>
              <a:gd name="T51" fmla="*/ 210249 h 103"/>
              <a:gd name="T52" fmla="*/ 211832 w 105"/>
              <a:gd name="T53" fmla="*/ 181478 h 103"/>
              <a:gd name="T54" fmla="*/ 200799 w 105"/>
              <a:gd name="T55" fmla="*/ 168199 h 103"/>
              <a:gd name="T56" fmla="*/ 214038 w 105"/>
              <a:gd name="T57" fmla="*/ 135002 h 103"/>
              <a:gd name="T58" fmla="*/ 231691 w 105"/>
              <a:gd name="T59" fmla="*/ 135002 h 103"/>
              <a:gd name="T60" fmla="*/ 231691 w 105"/>
              <a:gd name="T61" fmla="*/ 92952 h 103"/>
              <a:gd name="T62" fmla="*/ 214038 w 105"/>
              <a:gd name="T63" fmla="*/ 92952 h 103"/>
              <a:gd name="T64" fmla="*/ 200799 w 105"/>
              <a:gd name="T65" fmla="*/ 57542 h 103"/>
              <a:gd name="T66" fmla="*/ 116949 w 105"/>
              <a:gd name="T67" fmla="*/ 183691 h 103"/>
              <a:gd name="T68" fmla="*/ 46338 w 105"/>
              <a:gd name="T69" fmla="*/ 112870 h 103"/>
              <a:gd name="T70" fmla="*/ 116949 w 105"/>
              <a:gd name="T71" fmla="*/ 42050 h 103"/>
              <a:gd name="T72" fmla="*/ 187559 w 105"/>
              <a:gd name="T73" fmla="*/ 112870 h 103"/>
              <a:gd name="T74" fmla="*/ 116949 w 105"/>
              <a:gd name="T75" fmla="*/ 183691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5"/>
              <a:gd name="T115" fmla="*/ 0 h 103"/>
              <a:gd name="T116" fmla="*/ 105 w 105"/>
              <a:gd name="T117" fmla="*/ 103 h 10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5" h="103">
                <a:moveTo>
                  <a:pt x="91" y="26"/>
                </a:moveTo>
                <a:cubicBezTo>
                  <a:pt x="97" y="20"/>
                  <a:pt x="97" y="20"/>
                  <a:pt x="97" y="20"/>
                </a:cubicBezTo>
                <a:cubicBezTo>
                  <a:pt x="84" y="7"/>
                  <a:pt x="84" y="7"/>
                  <a:pt x="84" y="7"/>
                </a:cubicBezTo>
                <a:cubicBezTo>
                  <a:pt x="78" y="13"/>
                  <a:pt x="78" y="13"/>
                  <a:pt x="78" y="13"/>
                </a:cubicBezTo>
                <a:cubicBezTo>
                  <a:pt x="73" y="10"/>
                  <a:pt x="67" y="8"/>
                  <a:pt x="62" y="7"/>
                </a:cubicBezTo>
                <a:cubicBezTo>
                  <a:pt x="62" y="0"/>
                  <a:pt x="62" y="0"/>
                  <a:pt x="6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7"/>
                  <a:pt x="43" y="7"/>
                  <a:pt x="43" y="7"/>
                </a:cubicBezTo>
                <a:cubicBezTo>
                  <a:pt x="38" y="8"/>
                  <a:pt x="33" y="10"/>
                  <a:pt x="28" y="13"/>
                </a:cubicBezTo>
                <a:cubicBezTo>
                  <a:pt x="22" y="7"/>
                  <a:pt x="22" y="7"/>
                  <a:pt x="22" y="7"/>
                </a:cubicBezTo>
                <a:cubicBezTo>
                  <a:pt x="8" y="20"/>
                  <a:pt x="8" y="20"/>
                  <a:pt x="8" y="20"/>
                </a:cubicBezTo>
                <a:cubicBezTo>
                  <a:pt x="15" y="27"/>
                  <a:pt x="15" y="27"/>
                  <a:pt x="15" y="27"/>
                </a:cubicBezTo>
                <a:cubicBezTo>
                  <a:pt x="12" y="31"/>
                  <a:pt x="10" y="36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61"/>
                  <a:pt x="0" y="61"/>
                  <a:pt x="0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10" y="66"/>
                  <a:pt x="12" y="71"/>
                  <a:pt x="15" y="76"/>
                </a:cubicBezTo>
                <a:cubicBezTo>
                  <a:pt x="9" y="82"/>
                  <a:pt x="9" y="82"/>
                  <a:pt x="9" y="82"/>
                </a:cubicBezTo>
                <a:cubicBezTo>
                  <a:pt x="22" y="95"/>
                  <a:pt x="22" y="95"/>
                  <a:pt x="22" y="95"/>
                </a:cubicBezTo>
                <a:cubicBezTo>
                  <a:pt x="28" y="89"/>
                  <a:pt x="28" y="89"/>
                  <a:pt x="28" y="89"/>
                </a:cubicBezTo>
                <a:cubicBezTo>
                  <a:pt x="33" y="92"/>
                  <a:pt x="38" y="94"/>
                  <a:pt x="43" y="95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62" y="103"/>
                  <a:pt x="62" y="103"/>
                  <a:pt x="62" y="103"/>
                </a:cubicBezTo>
                <a:cubicBezTo>
                  <a:pt x="62" y="95"/>
                  <a:pt x="62" y="95"/>
                  <a:pt x="62" y="95"/>
                </a:cubicBezTo>
                <a:cubicBezTo>
                  <a:pt x="67" y="94"/>
                  <a:pt x="73" y="92"/>
                  <a:pt x="77" y="89"/>
                </a:cubicBezTo>
                <a:cubicBezTo>
                  <a:pt x="83" y="95"/>
                  <a:pt x="83" y="95"/>
                  <a:pt x="83" y="95"/>
                </a:cubicBezTo>
                <a:cubicBezTo>
                  <a:pt x="96" y="82"/>
                  <a:pt x="96" y="82"/>
                  <a:pt x="96" y="82"/>
                </a:cubicBezTo>
                <a:cubicBezTo>
                  <a:pt x="91" y="76"/>
                  <a:pt x="91" y="76"/>
                  <a:pt x="91" y="76"/>
                </a:cubicBezTo>
                <a:cubicBezTo>
                  <a:pt x="94" y="71"/>
                  <a:pt x="96" y="66"/>
                  <a:pt x="97" y="61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42"/>
                  <a:pt x="105" y="42"/>
                  <a:pt x="105" y="42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6"/>
                  <a:pt x="94" y="31"/>
                  <a:pt x="91" y="26"/>
                </a:cubicBezTo>
                <a:close/>
                <a:moveTo>
                  <a:pt x="53" y="83"/>
                </a:moveTo>
                <a:cubicBezTo>
                  <a:pt x="35" y="83"/>
                  <a:pt x="21" y="69"/>
                  <a:pt x="21" y="51"/>
                </a:cubicBezTo>
                <a:cubicBezTo>
                  <a:pt x="21" y="33"/>
                  <a:pt x="35" y="19"/>
                  <a:pt x="53" y="19"/>
                </a:cubicBezTo>
                <a:cubicBezTo>
                  <a:pt x="71" y="19"/>
                  <a:pt x="85" y="33"/>
                  <a:pt x="85" y="51"/>
                </a:cubicBezTo>
                <a:cubicBezTo>
                  <a:pt x="85" y="69"/>
                  <a:pt x="71" y="83"/>
                  <a:pt x="53" y="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稻壳儿_答辩小姐姐作品_16"/>
          <p:cNvSpPr>
            <a:spLocks noChangeArrowheads="1"/>
          </p:cNvSpPr>
          <p:nvPr/>
        </p:nvSpPr>
        <p:spPr bwMode="auto">
          <a:xfrm>
            <a:off x="6004410" y="5208516"/>
            <a:ext cx="43206" cy="43242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稻壳儿_答辩小姐姐作品_17"/>
          <p:cNvSpPr>
            <a:spLocks noChangeShapeType="1"/>
          </p:cNvSpPr>
          <p:nvPr/>
        </p:nvSpPr>
        <p:spPr bwMode="auto">
          <a:xfrm>
            <a:off x="6369543" y="2040539"/>
            <a:ext cx="0" cy="0"/>
          </a:xfrm>
          <a:prstGeom prst="line">
            <a:avLst/>
          </a:prstGeom>
          <a:noFill/>
          <a:ln w="15875">
            <a:solidFill>
              <a:srgbClr val="449FD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稻壳儿_答辩小姐姐作品_18"/>
          <p:cNvSpPr>
            <a:spLocks noEditPoints="1"/>
          </p:cNvSpPr>
          <p:nvPr/>
        </p:nvSpPr>
        <p:spPr bwMode="auto">
          <a:xfrm>
            <a:off x="5863834" y="2070589"/>
            <a:ext cx="460666" cy="417970"/>
          </a:xfrm>
          <a:custGeom>
            <a:avLst/>
            <a:gdLst>
              <a:gd name="T0" fmla="*/ 6361 w 286"/>
              <a:gd name="T1" fmla="*/ 6174 h 259"/>
              <a:gd name="T2" fmla="*/ 6205 w 286"/>
              <a:gd name="T3" fmla="*/ 5702 h 259"/>
              <a:gd name="T4" fmla="*/ 6795 w 286"/>
              <a:gd name="T5" fmla="*/ 4579 h 259"/>
              <a:gd name="T6" fmla="*/ 6958 w 286"/>
              <a:gd name="T7" fmla="*/ 3641 h 259"/>
              <a:gd name="T8" fmla="*/ 5549 w 286"/>
              <a:gd name="T9" fmla="*/ 1687 h 259"/>
              <a:gd name="T10" fmla="*/ 4128 w 286"/>
              <a:gd name="T11" fmla="*/ 3641 h 259"/>
              <a:gd name="T12" fmla="*/ 4312 w 286"/>
              <a:gd name="T13" fmla="*/ 4579 h 259"/>
              <a:gd name="T14" fmla="*/ 4902 w 286"/>
              <a:gd name="T15" fmla="*/ 5702 h 259"/>
              <a:gd name="T16" fmla="*/ 4718 w 286"/>
              <a:gd name="T17" fmla="*/ 6174 h 259"/>
              <a:gd name="T18" fmla="*/ 2233 w 286"/>
              <a:gd name="T19" fmla="*/ 8074 h 259"/>
              <a:gd name="T20" fmla="*/ 8874 w 286"/>
              <a:gd name="T21" fmla="*/ 8074 h 259"/>
              <a:gd name="T22" fmla="*/ 6361 w 286"/>
              <a:gd name="T23" fmla="*/ 6174 h 259"/>
              <a:gd name="T24" fmla="*/ 2986 w 286"/>
              <a:gd name="T25" fmla="*/ 6333 h 259"/>
              <a:gd name="T26" fmla="*/ 4222 w 286"/>
              <a:gd name="T27" fmla="*/ 5740 h 259"/>
              <a:gd name="T28" fmla="*/ 3809 w 286"/>
              <a:gd name="T29" fmla="*/ 4957 h 259"/>
              <a:gd name="T30" fmla="*/ 3510 w 286"/>
              <a:gd name="T31" fmla="*/ 4482 h 259"/>
              <a:gd name="T32" fmla="*/ 3443 w 286"/>
              <a:gd name="T33" fmla="*/ 3892 h 259"/>
              <a:gd name="T34" fmla="*/ 3564 w 286"/>
              <a:gd name="T35" fmla="*/ 3495 h 259"/>
              <a:gd name="T36" fmla="*/ 3993 w 286"/>
              <a:gd name="T37" fmla="*/ 1713 h 259"/>
              <a:gd name="T38" fmla="*/ 4775 w 286"/>
              <a:gd name="T39" fmla="*/ 1250 h 259"/>
              <a:gd name="T40" fmla="*/ 3325 w 286"/>
              <a:gd name="T41" fmla="*/ 0 h 259"/>
              <a:gd name="T42" fmla="*/ 1921 w 286"/>
              <a:gd name="T43" fmla="*/ 1994 h 259"/>
              <a:gd name="T44" fmla="*/ 2077 w 286"/>
              <a:gd name="T45" fmla="*/ 2904 h 259"/>
              <a:gd name="T46" fmla="*/ 2669 w 286"/>
              <a:gd name="T47" fmla="*/ 4026 h 259"/>
              <a:gd name="T48" fmla="*/ 2511 w 286"/>
              <a:gd name="T49" fmla="*/ 4482 h 259"/>
              <a:gd name="T50" fmla="*/ 0 w 286"/>
              <a:gd name="T51" fmla="*/ 6387 h 259"/>
              <a:gd name="T52" fmla="*/ 2851 w 286"/>
              <a:gd name="T53" fmla="*/ 6387 h 259"/>
              <a:gd name="T54" fmla="*/ 2986 w 286"/>
              <a:gd name="T55" fmla="*/ 6333 h 25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86" h="259">
                <a:moveTo>
                  <a:pt x="205" y="198"/>
                </a:moveTo>
                <a:cubicBezTo>
                  <a:pt x="200" y="197"/>
                  <a:pt x="200" y="183"/>
                  <a:pt x="200" y="183"/>
                </a:cubicBezTo>
                <a:cubicBezTo>
                  <a:pt x="200" y="183"/>
                  <a:pt x="215" y="167"/>
                  <a:pt x="219" y="147"/>
                </a:cubicBezTo>
                <a:cubicBezTo>
                  <a:pt x="228" y="147"/>
                  <a:pt x="234" y="125"/>
                  <a:pt x="224" y="117"/>
                </a:cubicBezTo>
                <a:cubicBezTo>
                  <a:pt x="225" y="109"/>
                  <a:pt x="236" y="54"/>
                  <a:pt x="179" y="54"/>
                </a:cubicBezTo>
                <a:cubicBezTo>
                  <a:pt x="121" y="54"/>
                  <a:pt x="133" y="109"/>
                  <a:pt x="133" y="117"/>
                </a:cubicBezTo>
                <a:cubicBezTo>
                  <a:pt x="124" y="125"/>
                  <a:pt x="130" y="147"/>
                  <a:pt x="139" y="147"/>
                </a:cubicBezTo>
                <a:cubicBezTo>
                  <a:pt x="142" y="167"/>
                  <a:pt x="158" y="183"/>
                  <a:pt x="158" y="183"/>
                </a:cubicBezTo>
                <a:cubicBezTo>
                  <a:pt x="158" y="183"/>
                  <a:pt x="158" y="197"/>
                  <a:pt x="152" y="198"/>
                </a:cubicBezTo>
                <a:cubicBezTo>
                  <a:pt x="135" y="201"/>
                  <a:pt x="72" y="228"/>
                  <a:pt x="72" y="259"/>
                </a:cubicBezTo>
                <a:cubicBezTo>
                  <a:pt x="286" y="259"/>
                  <a:pt x="286" y="259"/>
                  <a:pt x="286" y="259"/>
                </a:cubicBezTo>
                <a:cubicBezTo>
                  <a:pt x="286" y="228"/>
                  <a:pt x="222" y="201"/>
                  <a:pt x="205" y="198"/>
                </a:cubicBezTo>
                <a:close/>
                <a:moveTo>
                  <a:pt x="96" y="203"/>
                </a:moveTo>
                <a:cubicBezTo>
                  <a:pt x="108" y="195"/>
                  <a:pt x="123" y="188"/>
                  <a:pt x="136" y="184"/>
                </a:cubicBezTo>
                <a:cubicBezTo>
                  <a:pt x="131" y="178"/>
                  <a:pt x="126" y="169"/>
                  <a:pt x="123" y="159"/>
                </a:cubicBezTo>
                <a:cubicBezTo>
                  <a:pt x="119" y="156"/>
                  <a:pt x="115" y="151"/>
                  <a:pt x="113" y="144"/>
                </a:cubicBezTo>
                <a:cubicBezTo>
                  <a:pt x="111" y="138"/>
                  <a:pt x="110" y="131"/>
                  <a:pt x="111" y="125"/>
                </a:cubicBezTo>
                <a:cubicBezTo>
                  <a:pt x="111" y="120"/>
                  <a:pt x="113" y="116"/>
                  <a:pt x="115" y="112"/>
                </a:cubicBezTo>
                <a:cubicBezTo>
                  <a:pt x="113" y="99"/>
                  <a:pt x="113" y="74"/>
                  <a:pt x="129" y="55"/>
                </a:cubicBezTo>
                <a:cubicBezTo>
                  <a:pt x="136" y="48"/>
                  <a:pt x="144" y="43"/>
                  <a:pt x="154" y="40"/>
                </a:cubicBezTo>
                <a:cubicBezTo>
                  <a:pt x="152" y="22"/>
                  <a:pt x="143" y="0"/>
                  <a:pt x="107" y="0"/>
                </a:cubicBezTo>
                <a:cubicBezTo>
                  <a:pt x="50" y="0"/>
                  <a:pt x="61" y="56"/>
                  <a:pt x="62" y="64"/>
                </a:cubicBezTo>
                <a:cubicBezTo>
                  <a:pt x="52" y="71"/>
                  <a:pt x="58" y="93"/>
                  <a:pt x="67" y="93"/>
                </a:cubicBezTo>
                <a:cubicBezTo>
                  <a:pt x="71" y="114"/>
                  <a:pt x="86" y="129"/>
                  <a:pt x="86" y="129"/>
                </a:cubicBezTo>
                <a:cubicBezTo>
                  <a:pt x="86" y="129"/>
                  <a:pt x="86" y="143"/>
                  <a:pt x="81" y="144"/>
                </a:cubicBezTo>
                <a:cubicBezTo>
                  <a:pt x="64" y="147"/>
                  <a:pt x="0" y="175"/>
                  <a:pt x="0" y="205"/>
                </a:cubicBezTo>
                <a:cubicBezTo>
                  <a:pt x="92" y="205"/>
                  <a:pt x="92" y="205"/>
                  <a:pt x="92" y="205"/>
                </a:cubicBezTo>
                <a:cubicBezTo>
                  <a:pt x="93" y="205"/>
                  <a:pt x="95" y="204"/>
                  <a:pt x="96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9" name="稻壳儿_答辩小姐姐作品_19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技术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PA-文本框 7"/>
          <p:cNvSpPr txBox="1"/>
          <p:nvPr>
            <p:custDataLst>
              <p:tags r:id="rId1"/>
            </p:custDataLst>
          </p:nvPr>
        </p:nvSpPr>
        <p:spPr>
          <a:xfrm>
            <a:off x="856376" y="980809"/>
            <a:ext cx="37273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800" b="1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技术开发框架</a:t>
            </a:r>
            <a:endParaRPr lang="zh-CN" altLang="en-US" sz="2800" b="1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42"/>
          <p:cNvSpPr txBox="1"/>
          <p:nvPr/>
        </p:nvSpPr>
        <p:spPr>
          <a:xfrm>
            <a:off x="1035685" y="1591310"/>
            <a:ext cx="4038600" cy="1246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前端：小程序原生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vant-weapp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后端：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springboot + mybatis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数据库：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 + redis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9" name="图片 8" descr="E:\桌面\图片\O)6F{LONRZ0%9E`Y2[D$}8V.pngO)6F{LONRZ0%9E`Y2[D$}8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85198" y="1240723"/>
            <a:ext cx="1729740" cy="49143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65" y="3257580"/>
            <a:ext cx="3853006" cy="749873"/>
          </a:xfrm>
          <a:prstGeom prst="rect">
            <a:avLst/>
          </a:prstGeom>
        </p:spPr>
      </p:pic>
      <p:sp>
        <p:nvSpPr>
          <p:cNvPr id="19" name="TextBox 42"/>
          <p:cNvSpPr txBox="1"/>
          <p:nvPr/>
        </p:nvSpPr>
        <p:spPr>
          <a:xfrm>
            <a:off x="1035685" y="4112260"/>
            <a:ext cx="4038600" cy="1246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前端页面：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后端接口：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38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个</a:t>
            </a:r>
            <a:endParaRPr lang="en-US" altLang="zh-CN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数据库表：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9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张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0" y="1574800"/>
            <a:ext cx="2644140" cy="3787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193667" y="1594658"/>
            <a:ext cx="7804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汇报完毕谢谢观看</a:t>
            </a:r>
            <a:endParaRPr lang="zh-CN" altLang="en-US" sz="72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5" r="8955" b="32021"/>
          <a:stretch>
            <a:fillRect/>
          </a:stretch>
        </p:blipFill>
        <p:spPr>
          <a:xfrm rot="5400000" flipV="1">
            <a:off x="2621280" y="-2621280"/>
            <a:ext cx="6949440" cy="12192000"/>
          </a:xfrm>
          <a:prstGeom prst="rect">
            <a:avLst/>
          </a:prstGeom>
        </p:spPr>
      </p:pic>
      <p:grpSp>
        <p:nvGrpSpPr>
          <p:cNvPr id="15" name="稻壳儿_答辩小姐姐作品_2"/>
          <p:cNvGrpSpPr/>
          <p:nvPr/>
        </p:nvGrpSpPr>
        <p:grpSpPr>
          <a:xfrm>
            <a:off x="7392035" y="1993265"/>
            <a:ext cx="4121150" cy="854710"/>
            <a:chOff x="2082785" y="2259789"/>
            <a:chExt cx="3498274" cy="854710"/>
          </a:xfrm>
        </p:grpSpPr>
        <p:sp>
          <p:nvSpPr>
            <p:cNvPr id="3" name="椭圆 2"/>
            <p:cNvSpPr/>
            <p:nvPr/>
          </p:nvSpPr>
          <p:spPr>
            <a:xfrm>
              <a:off x="2082785" y="2341069"/>
              <a:ext cx="489974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21765" y="225978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项目的背景与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意义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921508" y="2561414"/>
              <a:ext cx="2659551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en-US" altLang="zh-CN" sz="1200" dirty="0">
                  <a:solidFill>
                    <a:srgbClr val="242343"/>
                  </a:solidFill>
                  <a:cs typeface="+mn-ea"/>
                  <a:sym typeface="+mn-lt"/>
                </a:rPr>
                <a:t>Background and significance of the project</a:t>
              </a:r>
              <a:endParaRPr lang="en-US" altLang="zh-CN" sz="1200" dirty="0">
                <a:solidFill>
                  <a:srgbClr val="24234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稻壳儿_答辩小姐姐作品_3"/>
          <p:cNvGrpSpPr/>
          <p:nvPr/>
        </p:nvGrpSpPr>
        <p:grpSpPr>
          <a:xfrm>
            <a:off x="7392035" y="3112770"/>
            <a:ext cx="3952874" cy="925439"/>
            <a:chOff x="2082785" y="2269314"/>
            <a:chExt cx="3355947" cy="925439"/>
          </a:xfrm>
        </p:grpSpPr>
        <p:sp>
          <p:nvSpPr>
            <p:cNvPr id="17" name="椭圆 16"/>
            <p:cNvSpPr/>
            <p:nvPr/>
          </p:nvSpPr>
          <p:spPr>
            <a:xfrm>
              <a:off x="2082785" y="2341069"/>
              <a:ext cx="490049" cy="567690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21740" y="226931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项目的设计与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演示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H="1">
              <a:off x="2928209" y="2641668"/>
              <a:ext cx="2510523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en-US" altLang="zh-CN" sz="1200" dirty="0">
                  <a:solidFill>
                    <a:srgbClr val="242343"/>
                  </a:solidFill>
                  <a:cs typeface="+mn-ea"/>
                  <a:sym typeface="+mn-lt"/>
                </a:rPr>
                <a:t>Design and demonstration of the project</a:t>
              </a:r>
              <a:endParaRPr lang="en-US" altLang="zh-CN" sz="1200" dirty="0">
                <a:solidFill>
                  <a:srgbClr val="24234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稻壳儿_答辩小姐姐作品_4"/>
          <p:cNvGrpSpPr/>
          <p:nvPr/>
        </p:nvGrpSpPr>
        <p:grpSpPr>
          <a:xfrm>
            <a:off x="7392035" y="4232275"/>
            <a:ext cx="4121785" cy="835660"/>
            <a:chOff x="2082785" y="2278839"/>
            <a:chExt cx="3506306" cy="835660"/>
          </a:xfrm>
        </p:grpSpPr>
        <p:sp>
          <p:nvSpPr>
            <p:cNvPr id="21" name="椭圆 20"/>
            <p:cNvSpPr/>
            <p:nvPr/>
          </p:nvSpPr>
          <p:spPr>
            <a:xfrm>
              <a:off x="2082785" y="2341069"/>
              <a:ext cx="491023" cy="567690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3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23536" y="227883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项目的技术与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开发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2930327" y="2561414"/>
              <a:ext cx="2658764" cy="553085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50000"/>
                </a:lnSpc>
              </a:pPr>
              <a:r>
                <a:rPr lang="en-US" altLang="zh-CN" sz="1200" dirty="0">
                  <a:solidFill>
                    <a:srgbClr val="242343"/>
                  </a:solidFill>
                  <a:cs typeface="+mn-ea"/>
                  <a:sym typeface="+mn-lt"/>
                </a:rPr>
                <a:t>Technology and development of the project</a:t>
              </a:r>
              <a:endParaRPr lang="en-US" altLang="zh-CN" sz="1200" dirty="0">
                <a:solidFill>
                  <a:srgbClr val="24234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稻壳儿_答辩小姐姐作品_6"/>
          <p:cNvSpPr txBox="1"/>
          <p:nvPr/>
        </p:nvSpPr>
        <p:spPr>
          <a:xfrm>
            <a:off x="4877505" y="746008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稻壳儿_答辩小姐姐作品_7"/>
          <p:cNvSpPr txBox="1"/>
          <p:nvPr/>
        </p:nvSpPr>
        <p:spPr>
          <a:xfrm>
            <a:off x="5677858" y="1853671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录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967865" y="1520825"/>
            <a:ext cx="8531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项目的背景与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意义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稻壳儿_答辩小姐姐作品_1"/>
          <p:cNvSpPr/>
          <p:nvPr/>
        </p:nvSpPr>
        <p:spPr>
          <a:xfrm>
            <a:off x="313902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稻壳儿_答辩小姐姐作品_3"/>
          <p:cNvSpPr/>
          <p:nvPr/>
        </p:nvSpPr>
        <p:spPr>
          <a:xfrm>
            <a:off x="1520643" y="2352064"/>
            <a:ext cx="4864100" cy="2719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就业帮，是一款HR能够快速发布招聘信息的来招募到所需的人才的招聘软件；更是一款有着众多各色推荐，能为在杭大学生求职者找到满意的工作的软件，是一款发布、招聘于一体的软件。在这里你可以与面试者、应聘者面对面交流，查看各种各样的工作信息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lvl="0"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稻壳儿_答辩小姐姐作品_5"/>
          <p:cNvSpPr>
            <a:spLocks noChangeAspect="1" noEditPoints="1"/>
          </p:cNvSpPr>
          <p:nvPr/>
        </p:nvSpPr>
        <p:spPr bwMode="auto">
          <a:xfrm>
            <a:off x="7575282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稻壳儿_答辩小姐姐作品_7"/>
          <p:cNvSpPr>
            <a:spLocks noChangeAspect="1" noEditPoints="1"/>
          </p:cNvSpPr>
          <p:nvPr/>
        </p:nvSpPr>
        <p:spPr bwMode="auto">
          <a:xfrm>
            <a:off x="9631433" y="2351724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稻壳儿_答辩小姐姐作品_9"/>
          <p:cNvSpPr>
            <a:spLocks noChangeAspect="1" noEditPoints="1"/>
          </p:cNvSpPr>
          <p:nvPr/>
        </p:nvSpPr>
        <p:spPr bwMode="auto">
          <a:xfrm>
            <a:off x="7575282" y="4227993"/>
            <a:ext cx="511295" cy="62135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稻壳儿_答辩小姐姐作品_10"/>
          <p:cNvSpPr/>
          <p:nvPr/>
        </p:nvSpPr>
        <p:spPr>
          <a:xfrm>
            <a:off x="7717155" y="2216150"/>
            <a:ext cx="2675890" cy="2633345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稻壳儿_答辩小姐姐作品_12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背景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 descr="303b32303139323638353bcaf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473440" y="2973070"/>
            <a:ext cx="1163955" cy="116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稻壳儿_答辩小姐姐作品_2"/>
          <p:cNvSpPr txBox="1"/>
          <p:nvPr/>
        </p:nvSpPr>
        <p:spPr>
          <a:xfrm>
            <a:off x="1174799" y="4225331"/>
            <a:ext cx="422616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 flip="none" rotWithShape="1">
                  <a:gsLst>
                    <a:gs pos="100000">
                      <a:srgbClr val="CD34FB"/>
                    </a:gs>
                    <a:gs pos="50000">
                      <a:srgbClr val="1D50F4"/>
                    </a:gs>
                    <a:gs pos="0">
                      <a:srgbClr val="28E5FD"/>
                    </a:gs>
                  </a:gsLst>
                  <a:lin ang="0" scaled="1"/>
                  <a:tileRect/>
                </a:gradFill>
                <a:latin typeface="Aaargh" panose="000004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ast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" name="稻壳儿_答辩小姐姐作品_3"/>
          <p:cNvSpPr txBox="1"/>
          <p:nvPr/>
        </p:nvSpPr>
        <p:spPr>
          <a:xfrm>
            <a:off x="1163224" y="5029168"/>
            <a:ext cx="4343303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找工作不是一件容易的事情，人山人海的求职现场，大家为了一份工作挤破脑袋，而有些工作的发布者却无人问津。这种信息不公开的局面导致应聘者和招聘者都得不到想要的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结果。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稻壳儿_答辩小姐姐作品_4"/>
          <p:cNvSpPr txBox="1"/>
          <p:nvPr/>
        </p:nvSpPr>
        <p:spPr>
          <a:xfrm>
            <a:off x="6673899" y="4225331"/>
            <a:ext cx="422616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 flip="none" rotWithShape="1">
                  <a:gsLst>
                    <a:gs pos="100000">
                      <a:srgbClr val="CD34FB"/>
                    </a:gs>
                    <a:gs pos="50000">
                      <a:srgbClr val="1D50F4"/>
                    </a:gs>
                    <a:gs pos="0">
                      <a:srgbClr val="28E5FD"/>
                    </a:gs>
                  </a:gsLst>
                  <a:lin ang="0" scaled="1"/>
                  <a:tileRect/>
                </a:gradFill>
                <a:latin typeface="Aaargh" panose="000004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ow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0" name="稻壳儿_答辩小姐姐作品_5"/>
          <p:cNvSpPr txBox="1"/>
          <p:nvPr/>
        </p:nvSpPr>
        <p:spPr>
          <a:xfrm>
            <a:off x="6662324" y="5029168"/>
            <a:ext cx="4343302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有了就业帮小程序后，你可以方便的查找到自己感兴趣的工作，与面试官直接面对面聊天，使你更容易得到这份工作。并且招聘者也能快速发布招募信息，满足双方的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需求。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稻壳儿_答辩小姐姐作品_6"/>
          <p:cNvSpPr/>
          <p:nvPr/>
        </p:nvSpPr>
        <p:spPr>
          <a:xfrm>
            <a:off x="1439545" y="1601470"/>
            <a:ext cx="3695700" cy="2343150"/>
          </a:xfrm>
          <a:prstGeom prst="roundRect">
            <a:avLst/>
          </a:prstGeom>
          <a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稻壳儿_答辩小姐姐作品_7"/>
          <p:cNvSpPr/>
          <p:nvPr/>
        </p:nvSpPr>
        <p:spPr>
          <a:xfrm>
            <a:off x="6986270" y="1601470"/>
            <a:ext cx="3695700" cy="2343150"/>
          </a:xfrm>
          <a:prstGeom prst="round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稻壳儿_答辩小姐姐作品_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意义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487170" y="1520825"/>
            <a:ext cx="8315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项目的设计与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演示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28532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问题与</a:t>
              </a:r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解决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PA-文本框 7"/>
          <p:cNvSpPr txBox="1"/>
          <p:nvPr>
            <p:custDataLst>
              <p:tags r:id="rId3"/>
            </p:custDataLst>
          </p:nvPr>
        </p:nvSpPr>
        <p:spPr>
          <a:xfrm>
            <a:off x="5168848" y="2968438"/>
            <a:ext cx="1798163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这是啥？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25" name="PA-文本框 7"/>
          <p:cNvSpPr txBox="1"/>
          <p:nvPr>
            <p:custDataLst>
              <p:tags r:id="rId4"/>
            </p:custDataLst>
          </p:nvPr>
        </p:nvSpPr>
        <p:spPr>
          <a:xfrm>
            <a:off x="5270186" y="1526555"/>
            <a:ext cx="17981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迷茫？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0" name="PA-文本框 7"/>
          <p:cNvSpPr txBox="1"/>
          <p:nvPr>
            <p:custDataLst>
              <p:tags r:id="rId5"/>
            </p:custDataLst>
          </p:nvPr>
        </p:nvSpPr>
        <p:spPr>
          <a:xfrm>
            <a:off x="3370685" y="3655873"/>
            <a:ext cx="1798163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在哪呢？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1" name="PA-文本框 7"/>
          <p:cNvSpPr txBox="1"/>
          <p:nvPr>
            <p:custDataLst>
              <p:tags r:id="rId6"/>
            </p:custDataLst>
          </p:nvPr>
        </p:nvSpPr>
        <p:spPr>
          <a:xfrm>
            <a:off x="7068349" y="2369730"/>
            <a:ext cx="17981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招招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招！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2" name="PA-文本框 7"/>
          <p:cNvSpPr txBox="1"/>
          <p:nvPr>
            <p:custDataLst>
              <p:tags r:id="rId7"/>
            </p:custDataLst>
          </p:nvPr>
        </p:nvSpPr>
        <p:spPr>
          <a:xfrm>
            <a:off x="7206727" y="4044721"/>
            <a:ext cx="1798163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太多了！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3" name="PA-文本框 7"/>
          <p:cNvSpPr txBox="1"/>
          <p:nvPr>
            <p:custDataLst>
              <p:tags r:id="rId8"/>
            </p:custDataLst>
          </p:nvPr>
        </p:nvSpPr>
        <p:spPr>
          <a:xfrm>
            <a:off x="5423374" y="4791724"/>
            <a:ext cx="17981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记得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等线" panose="02010600030101010101" charset="-122"/>
                <a:sym typeface="Arial" panose="020B0604020202020204" pitchFamily="34" charset="0"/>
              </a:rPr>
              <a:t>查看！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等线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5335" y="3445562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工作的职位是</a:t>
            </a: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？</a:t>
            </a:r>
            <a:endParaRPr lang="zh-CN" altLang="en-US" sz="1100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66435" y="3759271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工作的薪资</a:t>
            </a: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多少？</a:t>
            </a:r>
            <a:endParaRPr lang="zh-CN" altLang="en-US" sz="1100" dirty="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00046" y="2708070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招募结果</a:t>
            </a:r>
            <a:r>
              <a:rPr lang="zh-CN" altLang="en-US" sz="110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出来了？</a:t>
            </a:r>
            <a:endParaRPr lang="zh-CN" altLang="en-US" sz="11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00046" y="4475593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嗯，工作地点在哪儿</a:t>
            </a:r>
            <a:r>
              <a:rPr lang="zh-CN" altLang="en-US" sz="11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呢？</a:t>
            </a:r>
            <a:endParaRPr lang="zh-CN" altLang="en-US" sz="1100">
              <a:solidFill>
                <a:srgbClr val="0070C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32326" y="4042398"/>
            <a:ext cx="2363586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工作的各种杂七杂八的要求，记得我头都晕</a:t>
            </a:r>
            <a:r>
              <a:rPr lang="zh-CN" altLang="en-US" sz="1100">
                <a:solidFill>
                  <a:srgbClr val="FF5A2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了！</a:t>
            </a:r>
            <a:endParaRPr lang="zh-CN" altLang="en-US" sz="1100">
              <a:solidFill>
                <a:srgbClr val="FF5A2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95335" y="2013003"/>
            <a:ext cx="21640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啊？这个工作有什么</a:t>
            </a:r>
            <a:r>
              <a:rPr lang="zh-CN" altLang="en-US" sz="110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要求？</a:t>
            </a:r>
            <a:endParaRPr lang="zh-CN" altLang="en-US" sz="110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95335" y="2361610"/>
            <a:ext cx="2291617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我只有高中学历能行</a:t>
            </a:r>
            <a:r>
              <a:rPr lang="zh-CN" altLang="en-US" sz="110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吗？</a:t>
            </a:r>
            <a:endParaRPr lang="zh-CN" altLang="en-US" sz="110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26092" y="2860119"/>
            <a:ext cx="2097702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哇，这个工人的简历</a:t>
            </a: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真不错</a:t>
            </a:r>
            <a:endParaRPr lang="zh-CN" altLang="en-US" sz="110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这个人学历</a:t>
            </a: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高，想要！</a:t>
            </a:r>
            <a:endParaRPr lang="zh-CN" altLang="en-US" sz="11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68810" y="3413030"/>
            <a:ext cx="2097702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这个工作</a:t>
            </a: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招的人</a:t>
            </a:r>
            <a:r>
              <a:rPr lang="zh-CN" altLang="en-US" sz="110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多！</a:t>
            </a:r>
            <a:endParaRPr lang="zh-CN" altLang="en-US" sz="110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03446" y="4481862"/>
            <a:ext cx="2097702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这么多各式各样的</a:t>
            </a: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工作！</a:t>
            </a:r>
            <a:endParaRPr lang="zh-CN" altLang="en-US" sz="11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56957" y="4766722"/>
            <a:ext cx="2097702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哈哈，</a:t>
            </a: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工作太多了</a:t>
            </a:r>
            <a:r>
              <a:rPr lang="en-US" altLang="zh-CN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…</a:t>
            </a:r>
            <a:endParaRPr lang="zh-CN" altLang="en-US" sz="11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59176" y="5157059"/>
            <a:ext cx="1798163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应聘结果已经出来拉，可以去查看拉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~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54344" y="5209029"/>
            <a:ext cx="1592135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又有很多人应聘你的工作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哦！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PA-文本框 7"/>
          <p:cNvSpPr txBox="1"/>
          <p:nvPr>
            <p:custDataLst>
              <p:tags r:id="rId9"/>
            </p:custDataLst>
          </p:nvPr>
        </p:nvSpPr>
        <p:spPr>
          <a:xfrm>
            <a:off x="2815384" y="2216423"/>
            <a:ext cx="17981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结束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了？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28532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400" spc="300" dirty="0">
                  <a:latin typeface="+mn-lt"/>
                  <a:ea typeface="+mn-ea"/>
                  <a:cs typeface="+mn-ea"/>
                  <a:sym typeface="+mn-lt"/>
                </a:rPr>
                <a:t>what we do</a:t>
              </a:r>
              <a:r>
                <a:rPr lang="zh-CN" altLang="en-US" sz="24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？</a:t>
              </a:r>
              <a:endParaRPr lang="zh-CN" altLang="en-US" sz="24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8" name="TextBox 42"/>
          <p:cNvSpPr txBox="1"/>
          <p:nvPr/>
        </p:nvSpPr>
        <p:spPr>
          <a:xfrm>
            <a:off x="1096629" y="2051718"/>
            <a:ext cx="4999371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就业帮解决了应聘者与招募者交流难得问题，提供了线上得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面试。</a:t>
            </a:r>
            <a:endParaRPr lang="zh-CN" altLang="en-US" sz="1600">
              <a:solidFill>
                <a:schemeClr val="bg2">
                  <a:lumMod val="25000"/>
                </a:schemeClr>
              </a:solidFill>
              <a:latin typeface="Adobe Arabic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53" name="图片 52" descr="E~$(EDQ[MGVL4S8[UHFV{0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" y="1173480"/>
            <a:ext cx="11830050" cy="4724400"/>
          </a:xfrm>
          <a:prstGeom prst="rect">
            <a:avLst/>
          </a:prstGeom>
        </p:spPr>
      </p:pic>
      <p:pic>
        <p:nvPicPr>
          <p:cNvPr id="55" name="图片 54" descr="YDTJ[_H{D$]6GNHY}EBF1U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" y="1173480"/>
            <a:ext cx="11944350" cy="47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28532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en-US" altLang="zh-CN" sz="2400" spc="300" dirty="0">
                  <a:latin typeface="+mn-lt"/>
                  <a:ea typeface="+mn-ea"/>
                  <a:cs typeface="+mn-ea"/>
                  <a:sym typeface="+mn-lt"/>
                </a:rPr>
                <a:t>what we do</a:t>
              </a:r>
              <a:r>
                <a:rPr lang="zh-CN" altLang="en-US" sz="2400" spc="300" dirty="0">
                  <a:latin typeface="+mn-lt"/>
                  <a:ea typeface="宋体" panose="02010600030101010101" pitchFamily="2" charset="-122"/>
                  <a:cs typeface="+mn-ea"/>
                  <a:sym typeface="+mn-lt"/>
                </a:rPr>
                <a:t>？</a:t>
              </a:r>
              <a:endParaRPr lang="zh-CN" altLang="en-US" sz="2400" spc="300" dirty="0">
                <a:latin typeface="+mn-lt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8" name="TextBox 42"/>
          <p:cNvSpPr txBox="1"/>
          <p:nvPr/>
        </p:nvSpPr>
        <p:spPr>
          <a:xfrm>
            <a:off x="1096629" y="2051718"/>
            <a:ext cx="499937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就业帮解决了应聘者不方便找工作得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Adobe Arabic"/>
                <a:ea typeface="微软雅黑" panose="020B0503020204020204" charset="-122"/>
                <a:cs typeface="+mn-ea"/>
                <a:sym typeface="+mn-lt"/>
              </a:rPr>
              <a:t>困难</a:t>
            </a:r>
            <a:endParaRPr lang="zh-CN" altLang="en-US" sz="1600">
              <a:solidFill>
                <a:schemeClr val="bg2">
                  <a:lumMod val="25000"/>
                </a:schemeClr>
              </a:solidFill>
              <a:latin typeface="Adobe Arabic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 descr="7YT]O[JREJ5M05BTH)U7L)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143000"/>
            <a:ext cx="11468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5.2.11"/>
  <p:tag name="RESOURCELIBID_ANIM" val="445"/>
</p:tagLst>
</file>

<file path=ppt/tags/tag10.xml><?xml version="1.0" encoding="utf-8"?>
<p:tagLst xmlns:p="http://schemas.openxmlformats.org/presentationml/2006/main">
  <p:tag name="PA" val="v5.2.11"/>
  <p:tag name="RESOURCELIBID_ANIM" val="445"/>
</p:tagLst>
</file>

<file path=ppt/tags/tag11.xml><?xml version="1.0" encoding="utf-8"?>
<p:tagLst xmlns:p="http://schemas.openxmlformats.org/presentationml/2006/main">
  <p:tag name="PA" val="v5.2.11"/>
  <p:tag name="RESOURCELIBID_ANIM" val="445"/>
</p:tagLst>
</file>

<file path=ppt/tags/tag12.xml><?xml version="1.0" encoding="utf-8"?>
<p:tagLst xmlns:p="http://schemas.openxmlformats.org/presentationml/2006/main">
  <p:tag name="COMMONDATA" val="eyJjb3VudCI6NSwiaGRpZCI6IjE4ODQ0MTgyOTNiZjg2NzhmZTIzZmE2NzViOTUwNDA0IiwidXNlckNvdW50IjoyfQ=="/>
</p:tagLst>
</file>

<file path=ppt/tags/tag2.xml><?xml version="1.0" encoding="utf-8"?>
<p:tagLst xmlns:p="http://schemas.openxmlformats.org/presentationml/2006/main">
  <p:tag name="PA" val="v5.2.11"/>
  <p:tag name="RESOURCELIBID_ANIM" val="445"/>
</p:tagLst>
</file>

<file path=ppt/tags/tag3.xml><?xml version="1.0" encoding="utf-8"?>
<p:tagLst xmlns:p="http://schemas.openxmlformats.org/presentationml/2006/main">
  <p:tag name="PA" val="v5.2.11"/>
  <p:tag name="RESOURCELIBID_ANIM" val="445"/>
</p:tagLst>
</file>

<file path=ppt/tags/tag4.xml><?xml version="1.0" encoding="utf-8"?>
<p:tagLst xmlns:p="http://schemas.openxmlformats.org/presentationml/2006/main">
  <p:tag name="PA" val="v5.2.11"/>
  <p:tag name="RESOURCELIBID_ANIM" val="445"/>
</p:tagLst>
</file>

<file path=ppt/tags/tag5.xml><?xml version="1.0" encoding="utf-8"?>
<p:tagLst xmlns:p="http://schemas.openxmlformats.org/presentationml/2006/main">
  <p:tag name="PA" val="v5.2.11"/>
  <p:tag name="RESOURCELIBID_ANIM" val="445"/>
</p:tagLst>
</file>

<file path=ppt/tags/tag6.xml><?xml version="1.0" encoding="utf-8"?>
<p:tagLst xmlns:p="http://schemas.openxmlformats.org/presentationml/2006/main">
  <p:tag name="PA" val="v5.2.11"/>
  <p:tag name="RESOURCELIBID_ANIM" val="445"/>
</p:tagLst>
</file>

<file path=ppt/tags/tag7.xml><?xml version="1.0" encoding="utf-8"?>
<p:tagLst xmlns:p="http://schemas.openxmlformats.org/presentationml/2006/main">
  <p:tag name="PA" val="v5.2.11"/>
  <p:tag name="RESOURCELIBID_ANIM" val="445"/>
</p:tagLst>
</file>

<file path=ppt/tags/tag8.xml><?xml version="1.0" encoding="utf-8"?>
<p:tagLst xmlns:p="http://schemas.openxmlformats.org/presentationml/2006/main">
  <p:tag name="PA" val="v5.2.11"/>
  <p:tag name="RESOURCELIBID_ANIM" val="445"/>
</p:tagLst>
</file>

<file path=ppt/tags/tag9.xml><?xml version="1.0" encoding="utf-8"?>
<p:tagLst xmlns:p="http://schemas.openxmlformats.org/presentationml/2006/main">
  <p:tag name="PA" val="v5.2.11"/>
  <p:tag name="RESOURCELIBID_ANIM" val="44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演示</Application>
  <PresentationFormat>宽屏</PresentationFormat>
  <Paragraphs>178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杨任东竹石体-Regular</vt:lpstr>
      <vt:lpstr>阿里巴巴普惠体 R</vt:lpstr>
      <vt:lpstr>思源黑體 Medium</vt:lpstr>
      <vt:lpstr>Aaargh</vt:lpstr>
      <vt:lpstr>AMGDT</vt:lpstr>
      <vt:lpstr>微软雅黑</vt:lpstr>
      <vt:lpstr>等线</vt:lpstr>
      <vt:lpstr>Adobe Arabic</vt:lpstr>
      <vt:lpstr>Open Sans Light</vt:lpstr>
      <vt:lpstr>Yu Gothic UI Light</vt:lpstr>
      <vt:lpstr>Lato</vt:lpstr>
      <vt:lpstr>Calibri</vt:lpstr>
      <vt:lpstr>Open Sans</vt:lpstr>
      <vt:lpstr>MS PGothic</vt:lpstr>
      <vt:lpstr>Bebas Neue</vt:lpstr>
      <vt:lpstr>杨任东竹石体-Semibold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Meet tomorrow</cp:lastModifiedBy>
  <cp:revision>31</cp:revision>
  <dcterms:created xsi:type="dcterms:W3CDTF">2019-09-03T15:35:00Z</dcterms:created>
  <dcterms:modified xsi:type="dcterms:W3CDTF">2022-06-08T15:55:45Z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KSOTemplateUUID">
    <vt:lpwstr>v1.0_mb_g0HJbS9Y8HUbmeUIXS14bA==</vt:lpwstr>
  </property>
  <property fmtid="{D5CDD505-2E9C-101B-9397-08002B2CF9AE}" pid="4" name="ICV">
    <vt:lpwstr>31B5A623F4C749F0A006038972D0DDB2</vt:lpwstr>
  </property>
</Properties>
</file>