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146" r:id="rId5"/>
    <p:sldId id="376" r:id="rId6"/>
    <p:sldId id="2215" r:id="rId8"/>
    <p:sldId id="2214" r:id="rId9"/>
    <p:sldId id="2216" r:id="rId10"/>
    <p:sldId id="2221" r:id="rId11"/>
    <p:sldId id="213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9"/>
    <p:restoredTop sz="94655"/>
  </p:normalViewPr>
  <p:slideViewPr>
    <p:cSldViewPr snapToGrid="0">
      <p:cViewPr varScale="1">
        <p:scale>
          <a:sx n="76" d="100"/>
          <a:sy n="7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3488-600C-48B6-953D-A312D20A41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C090-1D11-44F3-AF8F-F6F93BF0AA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86E-575D-F544-882E-C4F534F99C7D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874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1300112" y="1748777"/>
            <a:ext cx="3933536" cy="3591451"/>
          </a:xfrm>
          <a:prstGeom prst="roundRect">
            <a:avLst>
              <a:gd name="adj" fmla="val 3093"/>
            </a:avLst>
          </a:prstGeom>
          <a:blipFill>
            <a:blip r:embed="rId1"/>
            <a:srcRect/>
            <a:stretch>
              <a:fillRect l="-18477" r="-18477"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2"/>
            </p:custDataLst>
          </p:nvPr>
        </p:nvSpPr>
        <p:spPr>
          <a:xfrm>
            <a:off x="5846961" y="1855212"/>
            <a:ext cx="484491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就业帮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PA-文本框 6"/>
          <p:cNvSpPr txBox="1"/>
          <p:nvPr>
            <p:custDataLst>
              <p:tags r:id="rId3"/>
            </p:custDataLst>
          </p:nvPr>
        </p:nvSpPr>
        <p:spPr>
          <a:xfrm>
            <a:off x="5963689" y="3252917"/>
            <a:ext cx="5929119" cy="58356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Current progress</a:t>
            </a:r>
            <a:endParaRPr lang="en-US" altLang="zh-CN" sz="32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9" name="矩形: 圆角 6"/>
          <p:cNvSpPr/>
          <p:nvPr/>
        </p:nvSpPr>
        <p:spPr>
          <a:xfrm>
            <a:off x="5963920" y="4474845"/>
            <a:ext cx="2485390" cy="44323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冯子豪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胡振宇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6" grpId="0"/>
      <p:bldP spid="7" grpId="0" bldLvl="0" animBg="1"/>
      <p:bldP spid="9" grpId="0" bldLvl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1"/>
          <p:cNvSpPr/>
          <p:nvPr/>
        </p:nvSpPr>
        <p:spPr>
          <a:xfrm rot="2700000">
            <a:off x="4721351" y="-221562"/>
            <a:ext cx="8168338" cy="7958976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" name="矩形: 圆角 10"/>
          <p:cNvSpPr/>
          <p:nvPr/>
        </p:nvSpPr>
        <p:spPr>
          <a:xfrm rot="2700000">
            <a:off x="-3079063" y="-550489"/>
            <a:ext cx="8168338" cy="795897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9"/>
          <p:cNvSpPr/>
          <p:nvPr/>
        </p:nvSpPr>
        <p:spPr>
          <a:xfrm rot="2700000">
            <a:off x="-3667365" y="-550489"/>
            <a:ext cx="8168338" cy="7958976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矩形: 圆角 8"/>
          <p:cNvSpPr/>
          <p:nvPr/>
        </p:nvSpPr>
        <p:spPr>
          <a:xfrm rot="2700000">
            <a:off x="-4246142" y="-550489"/>
            <a:ext cx="8168338" cy="7958976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矩形: 圆角 6"/>
          <p:cNvSpPr/>
          <p:nvPr/>
        </p:nvSpPr>
        <p:spPr>
          <a:xfrm rot="2700000">
            <a:off x="-4824920" y="-550488"/>
            <a:ext cx="8168338" cy="79589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4758" y="2589902"/>
            <a:ext cx="2380877" cy="1678196"/>
            <a:chOff x="1637031" y="2589902"/>
            <a:chExt cx="2380877" cy="1678196"/>
          </a:xfrm>
        </p:grpSpPr>
        <p:sp>
          <p:nvSpPr>
            <p:cNvPr id="8" name="添加标题"/>
            <p:cNvSpPr/>
            <p:nvPr/>
          </p:nvSpPr>
          <p:spPr>
            <a:xfrm>
              <a:off x="1637031" y="2589902"/>
              <a:ext cx="238087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目录</a:t>
              </a:r>
              <a:endParaRPr lang="en-US" altLang="zh-CN" sz="8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74346" y="3929544"/>
              <a:ext cx="19062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CONTENTS</a:t>
              </a:r>
              <a:endParaRPr lang="en-US" altLang="zh-CN" sz="4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7349490" y="2007870"/>
            <a:ext cx="387985" cy="344805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01757" y="1950337"/>
            <a:ext cx="209423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  <a:hlinkClick r:id="rId1" action="ppaction://hlinksldjump"/>
              </a:rPr>
              <a:t>当前的进展</a:t>
            </a:r>
            <a:endParaRPr lang="zh-CN" altLang="en-US" sz="2400" b="1" spc="6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947660" y="2713355"/>
            <a:ext cx="387985" cy="352425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a</a:t>
            </a:r>
            <a:endParaRPr lang="en-US" altLang="zh-CN" sz="28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99927" y="2655822"/>
            <a:ext cx="117729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  <a:hlinkClick r:id="rId1" action="ppaction://hlinksldjump"/>
              </a:rPr>
              <a:t>前</a:t>
            </a:r>
            <a:r>
              <a:rPr lang="en-US" altLang="zh-CN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  <a:hlinkClick r:id="rId1" action="ppaction://hlinksldjump"/>
              </a:rPr>
              <a:t> </a:t>
            </a:r>
            <a:r>
              <a: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  <a:hlinkClick r:id="rId1" action="ppaction://hlinksldjump"/>
              </a:rPr>
              <a:t>端</a:t>
            </a:r>
            <a:endParaRPr lang="zh-CN" altLang="en-US" sz="2400" b="1" spc="6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947660" y="3343910"/>
            <a:ext cx="387985" cy="344805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b</a:t>
            </a:r>
            <a:endParaRPr lang="en-US" altLang="zh-CN" sz="28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99927" y="3286377"/>
            <a:ext cx="117729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  <a:hlinkClick r:id="rId1" action="ppaction://hlinksldjump"/>
              </a:rPr>
              <a:t>后</a:t>
            </a:r>
            <a:r>
              <a:rPr lang="en-US" altLang="zh-CN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  <a:hlinkClick r:id="rId1" action="ppaction://hlinksldjump"/>
              </a:rPr>
              <a:t> </a:t>
            </a:r>
            <a:r>
              <a: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  <a:hlinkClick r:id="rId1" action="ppaction://hlinksldjump"/>
              </a:rPr>
              <a:t>端</a:t>
            </a:r>
            <a:endParaRPr lang="zh-CN" altLang="en-US" sz="2400" b="1" spc="6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28"/>
          <p:cNvSpPr/>
          <p:nvPr/>
        </p:nvSpPr>
        <p:spPr>
          <a:xfrm>
            <a:off x="0" y="5822795"/>
            <a:ext cx="2076450" cy="1035205"/>
          </a:xfrm>
          <a:custGeom>
            <a:avLst/>
            <a:gdLst>
              <a:gd name="connsiteX0" fmla="*/ 0 w 5903340"/>
              <a:gd name="connsiteY0" fmla="*/ 0 h 2943085"/>
              <a:gd name="connsiteX1" fmla="*/ 56533 w 5903340"/>
              <a:gd name="connsiteY1" fmla="*/ 8125 h 2943085"/>
              <a:gd name="connsiteX2" fmla="*/ 941772 w 5903340"/>
              <a:gd name="connsiteY2" fmla="*/ 687706 h 2943085"/>
              <a:gd name="connsiteX3" fmla="*/ 1358030 w 5903340"/>
              <a:gd name="connsiteY3" fmla="*/ 1624677 h 2943085"/>
              <a:gd name="connsiteX4" fmla="*/ 1874841 w 5903340"/>
              <a:gd name="connsiteY4" fmla="*/ 2159770 h 2943085"/>
              <a:gd name="connsiteX5" fmla="*/ 2393547 w 5903340"/>
              <a:gd name="connsiteY5" fmla="*/ 2200794 h 2943085"/>
              <a:gd name="connsiteX6" fmla="*/ 3799505 w 5903340"/>
              <a:gd name="connsiteY6" fmla="*/ 1880629 h 2943085"/>
              <a:gd name="connsiteX7" fmla="*/ 5216611 w 5903340"/>
              <a:gd name="connsiteY7" fmla="*/ 1940270 h 2943085"/>
              <a:gd name="connsiteX8" fmla="*/ 5895750 w 5903340"/>
              <a:gd name="connsiteY8" fmla="*/ 2813939 h 2943085"/>
              <a:gd name="connsiteX9" fmla="*/ 5903340 w 5903340"/>
              <a:gd name="connsiteY9" fmla="*/ 2943085 h 2943085"/>
              <a:gd name="connsiteX10" fmla="*/ 0 w 5903340"/>
              <a:gd name="connsiteY10" fmla="*/ 2943085 h 29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03340" h="2943085">
                <a:moveTo>
                  <a:pt x="0" y="0"/>
                </a:moveTo>
                <a:lnTo>
                  <a:pt x="56533" y="8125"/>
                </a:lnTo>
                <a:cubicBezTo>
                  <a:pt x="412041" y="89535"/>
                  <a:pt x="777022" y="377226"/>
                  <a:pt x="941772" y="687706"/>
                </a:cubicBezTo>
                <a:cubicBezTo>
                  <a:pt x="1101631" y="989253"/>
                  <a:pt x="1199955" y="1321457"/>
                  <a:pt x="1358030" y="1624677"/>
                </a:cubicBezTo>
                <a:cubicBezTo>
                  <a:pt x="1475305" y="1849193"/>
                  <a:pt x="1638620" y="2067578"/>
                  <a:pt x="1874841" y="2159770"/>
                </a:cubicBezTo>
                <a:cubicBezTo>
                  <a:pt x="2038045" y="2223089"/>
                  <a:pt x="2219419" y="2220079"/>
                  <a:pt x="2393547" y="2200794"/>
                </a:cubicBezTo>
                <a:cubicBezTo>
                  <a:pt x="2871676" y="2148176"/>
                  <a:pt x="3329961" y="1982743"/>
                  <a:pt x="3799505" y="1880629"/>
                </a:cubicBezTo>
                <a:cubicBezTo>
                  <a:pt x="4269050" y="1778516"/>
                  <a:pt x="4777834" y="1743066"/>
                  <a:pt x="5216611" y="1940270"/>
                </a:cubicBezTo>
                <a:cubicBezTo>
                  <a:pt x="5559085" y="2094193"/>
                  <a:pt x="5840704" y="2447751"/>
                  <a:pt x="5895750" y="2813939"/>
                </a:cubicBezTo>
                <a:lnTo>
                  <a:pt x="5903340" y="2943085"/>
                </a:lnTo>
                <a:lnTo>
                  <a:pt x="0" y="2943085"/>
                </a:lnTo>
                <a:close/>
              </a:path>
            </a:pathLst>
          </a:custGeom>
          <a:solidFill>
            <a:srgbClr val="4337B3"/>
          </a:solidFill>
          <a:ln w="111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11138456" y="6000750"/>
            <a:ext cx="1053545" cy="857250"/>
          </a:xfrm>
          <a:custGeom>
            <a:avLst/>
            <a:gdLst>
              <a:gd name="connsiteX0" fmla="*/ 3573631 w 4005775"/>
              <a:gd name="connsiteY0" fmla="*/ 432 h 3259426"/>
              <a:gd name="connsiteX1" fmla="*/ 3950983 w 4005775"/>
              <a:gd name="connsiteY1" fmla="*/ 76271 h 3259426"/>
              <a:gd name="connsiteX2" fmla="*/ 4005775 w 4005775"/>
              <a:gd name="connsiteY2" fmla="*/ 103068 h 3259426"/>
              <a:gd name="connsiteX3" fmla="*/ 4005775 w 4005775"/>
              <a:gd name="connsiteY3" fmla="*/ 3259426 h 3259426"/>
              <a:gd name="connsiteX4" fmla="*/ 0 w 4005775"/>
              <a:gd name="connsiteY4" fmla="*/ 3259426 h 3259426"/>
              <a:gd name="connsiteX5" fmla="*/ 14126 w 4005775"/>
              <a:gd name="connsiteY5" fmla="*/ 3185041 h 3259426"/>
              <a:gd name="connsiteX6" fmla="*/ 286437 w 4005775"/>
              <a:gd name="connsiteY6" fmla="*/ 2815687 h 3259426"/>
              <a:gd name="connsiteX7" fmla="*/ 1242466 w 4005775"/>
              <a:gd name="connsiteY7" fmla="*/ 2547734 h 3259426"/>
              <a:gd name="connsiteX8" fmla="*/ 2055203 w 4005775"/>
              <a:gd name="connsiteY8" fmla="*/ 2863201 h 3259426"/>
              <a:gd name="connsiteX9" fmla="*/ 1934417 w 4005775"/>
              <a:gd name="connsiteY9" fmla="*/ 2222765 h 3259426"/>
              <a:gd name="connsiteX10" fmla="*/ 1309235 w 4005775"/>
              <a:gd name="connsiteY10" fmla="*/ 1711740 h 3259426"/>
              <a:gd name="connsiteX11" fmla="*/ 1588567 w 4005775"/>
              <a:gd name="connsiteY11" fmla="*/ 1029667 h 3259426"/>
              <a:gd name="connsiteX12" fmla="*/ 2374421 w 4005775"/>
              <a:gd name="connsiteY12" fmla="*/ 878498 h 3259426"/>
              <a:gd name="connsiteX13" fmla="*/ 2721522 w 4005775"/>
              <a:gd name="connsiteY13" fmla="*/ 268695 h 3259426"/>
              <a:gd name="connsiteX14" fmla="*/ 3275683 w 4005775"/>
              <a:gd name="connsiteY14" fmla="*/ 21998 h 3259426"/>
              <a:gd name="connsiteX15" fmla="*/ 3573631 w 4005775"/>
              <a:gd name="connsiteY15" fmla="*/ 432 h 325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05775" h="3259426">
                <a:moveTo>
                  <a:pt x="3573631" y="432"/>
                </a:moveTo>
                <a:cubicBezTo>
                  <a:pt x="3704552" y="3742"/>
                  <a:pt x="3832128" y="26291"/>
                  <a:pt x="3950983" y="76271"/>
                </a:cubicBezTo>
                <a:lnTo>
                  <a:pt x="4005775" y="103068"/>
                </a:lnTo>
                <a:lnTo>
                  <a:pt x="4005775" y="3259426"/>
                </a:lnTo>
                <a:lnTo>
                  <a:pt x="0" y="3259426"/>
                </a:lnTo>
                <a:lnTo>
                  <a:pt x="14126" y="3185041"/>
                </a:lnTo>
                <a:cubicBezTo>
                  <a:pt x="62732" y="3042371"/>
                  <a:pt x="168466" y="2914154"/>
                  <a:pt x="286437" y="2815687"/>
                </a:cubicBezTo>
                <a:cubicBezTo>
                  <a:pt x="529758" y="2612378"/>
                  <a:pt x="924623" y="2401942"/>
                  <a:pt x="1242466" y="2547734"/>
                </a:cubicBezTo>
                <a:cubicBezTo>
                  <a:pt x="1508168" y="2669770"/>
                  <a:pt x="1722606" y="3091018"/>
                  <a:pt x="2055203" y="2863201"/>
                </a:cubicBezTo>
                <a:cubicBezTo>
                  <a:pt x="2322030" y="2680273"/>
                  <a:pt x="2140478" y="2358304"/>
                  <a:pt x="1934417" y="2222765"/>
                </a:cubicBezTo>
                <a:cubicBezTo>
                  <a:pt x="1719730" y="2081598"/>
                  <a:pt x="1431021" y="1952436"/>
                  <a:pt x="1309235" y="1711740"/>
                </a:cubicBezTo>
                <a:cubicBezTo>
                  <a:pt x="1179323" y="1454791"/>
                  <a:pt x="1331117" y="1137198"/>
                  <a:pt x="1588567" y="1029667"/>
                </a:cubicBezTo>
                <a:cubicBezTo>
                  <a:pt x="1840765" y="924386"/>
                  <a:pt x="2170986" y="1095311"/>
                  <a:pt x="2374421" y="878498"/>
                </a:cubicBezTo>
                <a:cubicBezTo>
                  <a:pt x="2541344" y="700196"/>
                  <a:pt x="2536968" y="442246"/>
                  <a:pt x="2721522" y="268695"/>
                </a:cubicBezTo>
                <a:cubicBezTo>
                  <a:pt x="2871941" y="127404"/>
                  <a:pt x="3081252" y="52757"/>
                  <a:pt x="3275683" y="21998"/>
                </a:cubicBezTo>
                <a:cubicBezTo>
                  <a:pt x="3375369" y="6290"/>
                  <a:pt x="3475441" y="-2050"/>
                  <a:pt x="3573631" y="432"/>
                </a:cubicBezTo>
                <a:close/>
              </a:path>
            </a:pathLst>
          </a:custGeom>
          <a:solidFill>
            <a:srgbClr val="7CD4BC"/>
          </a:solidFill>
          <a:ln w="1249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0" y="0"/>
            <a:ext cx="1365476" cy="742950"/>
          </a:xfrm>
          <a:custGeom>
            <a:avLst/>
            <a:gdLst>
              <a:gd name="connsiteX0" fmla="*/ 0 w 4922838"/>
              <a:gd name="connsiteY0" fmla="*/ 0 h 2678496"/>
              <a:gd name="connsiteX1" fmla="*/ 4916919 w 4922838"/>
              <a:gd name="connsiteY1" fmla="*/ 0 h 2678496"/>
              <a:gd name="connsiteX2" fmla="*/ 4922838 w 4922838"/>
              <a:gd name="connsiteY2" fmla="*/ 270 h 2678496"/>
              <a:gd name="connsiteX3" fmla="*/ 4915163 w 4922838"/>
              <a:gd name="connsiteY3" fmla="*/ 206429 h 2678496"/>
              <a:gd name="connsiteX4" fmla="*/ 4599345 w 4922838"/>
              <a:gd name="connsiteY4" fmla="*/ 753313 h 2678496"/>
              <a:gd name="connsiteX5" fmla="*/ 3676331 w 4922838"/>
              <a:gd name="connsiteY5" fmla="*/ 1207614 h 2678496"/>
              <a:gd name="connsiteX6" fmla="*/ 3062868 w 4922838"/>
              <a:gd name="connsiteY6" fmla="*/ 1071011 h 2678496"/>
              <a:gd name="connsiteX7" fmla="*/ 2604025 w 4922838"/>
              <a:gd name="connsiteY7" fmla="*/ 1530637 h 2678496"/>
              <a:gd name="connsiteX8" fmla="*/ 2082675 w 4922838"/>
              <a:gd name="connsiteY8" fmla="*/ 1879195 h 2678496"/>
              <a:gd name="connsiteX9" fmla="*/ 1717041 w 4922838"/>
              <a:gd name="connsiteY9" fmla="*/ 1574815 h 2678496"/>
              <a:gd name="connsiteX10" fmla="*/ 888490 w 4922838"/>
              <a:gd name="connsiteY10" fmla="*/ 1181452 h 2678496"/>
              <a:gd name="connsiteX11" fmla="*/ 210798 w 4922838"/>
              <a:gd name="connsiteY11" fmla="*/ 1736953 h 2678496"/>
              <a:gd name="connsiteX12" fmla="*/ 141557 w 4922838"/>
              <a:gd name="connsiteY12" fmla="*/ 2565348 h 2678496"/>
              <a:gd name="connsiteX13" fmla="*/ 32530 w 4922838"/>
              <a:gd name="connsiteY13" fmla="*/ 2662543 h 2678496"/>
              <a:gd name="connsiteX14" fmla="*/ 0 w 4922838"/>
              <a:gd name="connsiteY14" fmla="*/ 2678496 h 26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22838" h="2678496">
                <a:moveTo>
                  <a:pt x="0" y="0"/>
                </a:moveTo>
                <a:lnTo>
                  <a:pt x="4916919" y="0"/>
                </a:lnTo>
                <a:lnTo>
                  <a:pt x="4922838" y="270"/>
                </a:lnTo>
                <a:cubicBezTo>
                  <a:pt x="4922682" y="14056"/>
                  <a:pt x="4916416" y="192643"/>
                  <a:pt x="4915163" y="206429"/>
                </a:cubicBezTo>
                <a:cubicBezTo>
                  <a:pt x="4894640" y="420107"/>
                  <a:pt x="4747698" y="598224"/>
                  <a:pt x="4599345" y="753313"/>
                </a:cubicBezTo>
                <a:cubicBezTo>
                  <a:pt x="4352456" y="1011952"/>
                  <a:pt x="4028963" y="1265734"/>
                  <a:pt x="3676331" y="1207614"/>
                </a:cubicBezTo>
                <a:cubicBezTo>
                  <a:pt x="3467352" y="1172994"/>
                  <a:pt x="3270593" y="1029810"/>
                  <a:pt x="3062868" y="1071011"/>
                </a:cubicBezTo>
                <a:cubicBezTo>
                  <a:pt x="2843707" y="1114560"/>
                  <a:pt x="2719323" y="1338734"/>
                  <a:pt x="2604025" y="1530637"/>
                </a:cubicBezTo>
                <a:cubicBezTo>
                  <a:pt x="2488726" y="1722541"/>
                  <a:pt x="2301993" y="1924313"/>
                  <a:pt x="2082675" y="1879195"/>
                </a:cubicBezTo>
                <a:cubicBezTo>
                  <a:pt x="1924140" y="1846612"/>
                  <a:pt x="1823566" y="1696692"/>
                  <a:pt x="1717041" y="1574815"/>
                </a:cubicBezTo>
                <a:cubicBezTo>
                  <a:pt x="1509002" y="1336542"/>
                  <a:pt x="1204464" y="1167981"/>
                  <a:pt x="888490" y="1181452"/>
                </a:cubicBezTo>
                <a:cubicBezTo>
                  <a:pt x="572516" y="1194926"/>
                  <a:pt x="261554" y="1424738"/>
                  <a:pt x="210798" y="1736953"/>
                </a:cubicBezTo>
                <a:cubicBezTo>
                  <a:pt x="167875" y="2001388"/>
                  <a:pt x="323277" y="2332871"/>
                  <a:pt x="141557" y="2565348"/>
                </a:cubicBezTo>
                <a:cubicBezTo>
                  <a:pt x="111166" y="2604423"/>
                  <a:pt x="74134" y="2637241"/>
                  <a:pt x="32530" y="2662543"/>
                </a:cubicBezTo>
                <a:lnTo>
                  <a:pt x="0" y="2678496"/>
                </a:lnTo>
                <a:close/>
              </a:path>
            </a:pathLst>
          </a:custGeom>
          <a:solidFill>
            <a:srgbClr val="7CD4B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610100" y="233690"/>
            <a:ext cx="29718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前端</a:t>
            </a:r>
            <a:r>
              <a:rPr lang="en-US" altLang="zh-CN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静态</a:t>
            </a:r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搭建</a:t>
            </a:r>
            <a:endParaRPr lang="zh-CN" altLang="en-US" sz="28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cs typeface="阿里巴巴普惠体 B" panose="00020600040101010101" pitchFamily="18" charset="-122"/>
              <a:sym typeface="汉仪旗黑X1-75W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856322" y="750629"/>
            <a:ext cx="4479356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汉仪旗黑X1-55W" panose="00020600040101010101" pitchFamily="18" charset="-122"/>
              </a:rPr>
              <a:t>STATIC PAGE OF FRONT END</a:t>
            </a:r>
            <a:endParaRPr lang="en-US" altLang="zh-CN" sz="16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sym typeface="汉仪旗黑X1-55W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0726896" y="-2"/>
            <a:ext cx="1465104" cy="495302"/>
          </a:xfrm>
          <a:custGeom>
            <a:avLst/>
            <a:gdLst>
              <a:gd name="connsiteX0" fmla="*/ 0 w 5851223"/>
              <a:gd name="connsiteY0" fmla="*/ 0 h 5391275"/>
              <a:gd name="connsiteX1" fmla="*/ 5851223 w 5851223"/>
              <a:gd name="connsiteY1" fmla="*/ 0 h 5391275"/>
              <a:gd name="connsiteX2" fmla="*/ 5851223 w 5851223"/>
              <a:gd name="connsiteY2" fmla="*/ 1826131 h 5391275"/>
              <a:gd name="connsiteX3" fmla="*/ 5804077 w 5851223"/>
              <a:gd name="connsiteY3" fmla="*/ 1815560 h 5391275"/>
              <a:gd name="connsiteX4" fmla="*/ 5657985 w 5851223"/>
              <a:gd name="connsiteY4" fmla="*/ 1799067 h 5391275"/>
              <a:gd name="connsiteX5" fmla="*/ 5014661 w 5851223"/>
              <a:gd name="connsiteY5" fmla="*/ 1950138 h 5391275"/>
              <a:gd name="connsiteX6" fmla="*/ 4065450 w 5851223"/>
              <a:gd name="connsiteY6" fmla="*/ 1549063 h 5391275"/>
              <a:gd name="connsiteX7" fmla="*/ 3631754 w 5851223"/>
              <a:gd name="connsiteY7" fmla="*/ 1535693 h 5391275"/>
              <a:gd name="connsiteX8" fmla="*/ 3489371 w 5851223"/>
              <a:gd name="connsiteY8" fmla="*/ 1733958 h 5391275"/>
              <a:gd name="connsiteX9" fmla="*/ 3240705 w 5851223"/>
              <a:gd name="connsiteY9" fmla="*/ 2234099 h 5391275"/>
              <a:gd name="connsiteX10" fmla="*/ 3001664 w 5851223"/>
              <a:gd name="connsiteY10" fmla="*/ 3320210 h 5391275"/>
              <a:gd name="connsiteX11" fmla="*/ 3382686 w 5851223"/>
              <a:gd name="connsiteY11" fmla="*/ 4098162 h 5391275"/>
              <a:gd name="connsiteX12" fmla="*/ 2744976 w 5851223"/>
              <a:gd name="connsiteY12" fmla="*/ 5216359 h 5391275"/>
              <a:gd name="connsiteX13" fmla="*/ 1347766 w 5851223"/>
              <a:gd name="connsiteY13" fmla="*/ 5237348 h 5391275"/>
              <a:gd name="connsiteX14" fmla="*/ 622087 w 5851223"/>
              <a:gd name="connsiteY14" fmla="*/ 4069953 h 5391275"/>
              <a:gd name="connsiteX15" fmla="*/ 1444959 w 5851223"/>
              <a:gd name="connsiteY15" fmla="*/ 3000419 h 5391275"/>
              <a:gd name="connsiteX16" fmla="*/ 2262217 w 5851223"/>
              <a:gd name="connsiteY16" fmla="*/ 2943867 h 5391275"/>
              <a:gd name="connsiteX17" fmla="*/ 3013163 w 5851223"/>
              <a:gd name="connsiteY17" fmla="*/ 2049337 h 5391275"/>
              <a:gd name="connsiteX18" fmla="*/ 2729603 w 5851223"/>
              <a:gd name="connsiteY18" fmla="*/ 1001195 h 5391275"/>
              <a:gd name="connsiteX19" fmla="*/ 1973843 w 5851223"/>
              <a:gd name="connsiteY19" fmla="*/ 912022 h 5391275"/>
              <a:gd name="connsiteX20" fmla="*/ 1207657 w 5851223"/>
              <a:gd name="connsiteY20" fmla="*/ 1057745 h 5391275"/>
              <a:gd name="connsiteX21" fmla="*/ 312992 w 5851223"/>
              <a:gd name="connsiteY21" fmla="*/ 674184 h 5391275"/>
              <a:gd name="connsiteX22" fmla="*/ 14835 w 5851223"/>
              <a:gd name="connsiteY22" fmla="*/ 68459 h 5391275"/>
              <a:gd name="connsiteX0-1" fmla="*/ 0 w 5851223"/>
              <a:gd name="connsiteY0-2" fmla="*/ 0 h 5391275"/>
              <a:gd name="connsiteX1-3" fmla="*/ 5851223 w 5851223"/>
              <a:gd name="connsiteY1-4" fmla="*/ 0 h 5391275"/>
              <a:gd name="connsiteX2-5" fmla="*/ 5851223 w 5851223"/>
              <a:gd name="connsiteY2-6" fmla="*/ 1826131 h 5391275"/>
              <a:gd name="connsiteX3-7" fmla="*/ 5804077 w 5851223"/>
              <a:gd name="connsiteY3-8" fmla="*/ 1815560 h 5391275"/>
              <a:gd name="connsiteX4-9" fmla="*/ 5657985 w 5851223"/>
              <a:gd name="connsiteY4-10" fmla="*/ 1799067 h 5391275"/>
              <a:gd name="connsiteX5-11" fmla="*/ 5014661 w 5851223"/>
              <a:gd name="connsiteY5-12" fmla="*/ 1950138 h 5391275"/>
              <a:gd name="connsiteX6-13" fmla="*/ 4065450 w 5851223"/>
              <a:gd name="connsiteY6-14" fmla="*/ 1549063 h 5391275"/>
              <a:gd name="connsiteX7-15" fmla="*/ 3631754 w 5851223"/>
              <a:gd name="connsiteY7-16" fmla="*/ 1535693 h 5391275"/>
              <a:gd name="connsiteX8-17" fmla="*/ 3489371 w 5851223"/>
              <a:gd name="connsiteY8-18" fmla="*/ 1733958 h 5391275"/>
              <a:gd name="connsiteX9-19" fmla="*/ 3240705 w 5851223"/>
              <a:gd name="connsiteY9-20" fmla="*/ 2234099 h 5391275"/>
              <a:gd name="connsiteX10-21" fmla="*/ 3001664 w 5851223"/>
              <a:gd name="connsiteY10-22" fmla="*/ 3320210 h 5391275"/>
              <a:gd name="connsiteX11-23" fmla="*/ 3382686 w 5851223"/>
              <a:gd name="connsiteY11-24" fmla="*/ 4098162 h 5391275"/>
              <a:gd name="connsiteX12-25" fmla="*/ 2744976 w 5851223"/>
              <a:gd name="connsiteY12-26" fmla="*/ 5216359 h 5391275"/>
              <a:gd name="connsiteX13-27" fmla="*/ 1347766 w 5851223"/>
              <a:gd name="connsiteY13-28" fmla="*/ 5237348 h 5391275"/>
              <a:gd name="connsiteX14-29" fmla="*/ 622087 w 5851223"/>
              <a:gd name="connsiteY14-30" fmla="*/ 4069953 h 5391275"/>
              <a:gd name="connsiteX15-31" fmla="*/ 1444959 w 5851223"/>
              <a:gd name="connsiteY15-32" fmla="*/ 3000419 h 5391275"/>
              <a:gd name="connsiteX16-33" fmla="*/ 3013163 w 5851223"/>
              <a:gd name="connsiteY16-34" fmla="*/ 2049337 h 5391275"/>
              <a:gd name="connsiteX17-35" fmla="*/ 2729603 w 5851223"/>
              <a:gd name="connsiteY17-36" fmla="*/ 1001195 h 5391275"/>
              <a:gd name="connsiteX18-37" fmla="*/ 1973843 w 5851223"/>
              <a:gd name="connsiteY18-38" fmla="*/ 912022 h 5391275"/>
              <a:gd name="connsiteX19-39" fmla="*/ 1207657 w 5851223"/>
              <a:gd name="connsiteY19-40" fmla="*/ 1057745 h 5391275"/>
              <a:gd name="connsiteX20-41" fmla="*/ 312992 w 5851223"/>
              <a:gd name="connsiteY20-42" fmla="*/ 674184 h 5391275"/>
              <a:gd name="connsiteX21-43" fmla="*/ 14835 w 5851223"/>
              <a:gd name="connsiteY21-44" fmla="*/ 68459 h 5391275"/>
              <a:gd name="connsiteX22-45" fmla="*/ 0 w 5851223"/>
              <a:gd name="connsiteY22-46" fmla="*/ 0 h 5391275"/>
              <a:gd name="connsiteX0-47" fmla="*/ 0 w 5851223"/>
              <a:gd name="connsiteY0-48" fmla="*/ 0 h 5391275"/>
              <a:gd name="connsiteX1-49" fmla="*/ 5851223 w 5851223"/>
              <a:gd name="connsiteY1-50" fmla="*/ 0 h 5391275"/>
              <a:gd name="connsiteX2-51" fmla="*/ 5851223 w 5851223"/>
              <a:gd name="connsiteY2-52" fmla="*/ 1826131 h 5391275"/>
              <a:gd name="connsiteX3-53" fmla="*/ 5804077 w 5851223"/>
              <a:gd name="connsiteY3-54" fmla="*/ 1815560 h 5391275"/>
              <a:gd name="connsiteX4-55" fmla="*/ 5657985 w 5851223"/>
              <a:gd name="connsiteY4-56" fmla="*/ 1799067 h 5391275"/>
              <a:gd name="connsiteX5-57" fmla="*/ 5014661 w 5851223"/>
              <a:gd name="connsiteY5-58" fmla="*/ 1950138 h 5391275"/>
              <a:gd name="connsiteX6-59" fmla="*/ 4065450 w 5851223"/>
              <a:gd name="connsiteY6-60" fmla="*/ 1549063 h 5391275"/>
              <a:gd name="connsiteX7-61" fmla="*/ 3631754 w 5851223"/>
              <a:gd name="connsiteY7-62" fmla="*/ 1535693 h 5391275"/>
              <a:gd name="connsiteX8-63" fmla="*/ 3489371 w 5851223"/>
              <a:gd name="connsiteY8-64" fmla="*/ 1733958 h 5391275"/>
              <a:gd name="connsiteX9-65" fmla="*/ 3240705 w 5851223"/>
              <a:gd name="connsiteY9-66" fmla="*/ 2234099 h 5391275"/>
              <a:gd name="connsiteX10-67" fmla="*/ 3001664 w 5851223"/>
              <a:gd name="connsiteY10-68" fmla="*/ 3320210 h 5391275"/>
              <a:gd name="connsiteX11-69" fmla="*/ 3382686 w 5851223"/>
              <a:gd name="connsiteY11-70" fmla="*/ 4098162 h 5391275"/>
              <a:gd name="connsiteX12-71" fmla="*/ 2744976 w 5851223"/>
              <a:gd name="connsiteY12-72" fmla="*/ 5216359 h 5391275"/>
              <a:gd name="connsiteX13-73" fmla="*/ 1347766 w 5851223"/>
              <a:gd name="connsiteY13-74" fmla="*/ 5237348 h 5391275"/>
              <a:gd name="connsiteX14-75" fmla="*/ 622087 w 5851223"/>
              <a:gd name="connsiteY14-76" fmla="*/ 4069953 h 5391275"/>
              <a:gd name="connsiteX15-77" fmla="*/ 3013163 w 5851223"/>
              <a:gd name="connsiteY15-78" fmla="*/ 2049337 h 5391275"/>
              <a:gd name="connsiteX16-79" fmla="*/ 2729603 w 5851223"/>
              <a:gd name="connsiteY16-80" fmla="*/ 1001195 h 5391275"/>
              <a:gd name="connsiteX17-81" fmla="*/ 1973843 w 5851223"/>
              <a:gd name="connsiteY17-82" fmla="*/ 912022 h 5391275"/>
              <a:gd name="connsiteX18-83" fmla="*/ 1207657 w 5851223"/>
              <a:gd name="connsiteY18-84" fmla="*/ 1057745 h 5391275"/>
              <a:gd name="connsiteX19-85" fmla="*/ 312992 w 5851223"/>
              <a:gd name="connsiteY19-86" fmla="*/ 674184 h 5391275"/>
              <a:gd name="connsiteX20-87" fmla="*/ 14835 w 5851223"/>
              <a:gd name="connsiteY20-88" fmla="*/ 68459 h 5391275"/>
              <a:gd name="connsiteX21-89" fmla="*/ 0 w 5851223"/>
              <a:gd name="connsiteY21-90" fmla="*/ 0 h 5391275"/>
              <a:gd name="connsiteX0-91" fmla="*/ 0 w 5851223"/>
              <a:gd name="connsiteY0-92" fmla="*/ 0 h 5216383"/>
              <a:gd name="connsiteX1-93" fmla="*/ 5851223 w 5851223"/>
              <a:gd name="connsiteY1-94" fmla="*/ 0 h 5216383"/>
              <a:gd name="connsiteX2-95" fmla="*/ 5851223 w 5851223"/>
              <a:gd name="connsiteY2-96" fmla="*/ 1826131 h 5216383"/>
              <a:gd name="connsiteX3-97" fmla="*/ 5804077 w 5851223"/>
              <a:gd name="connsiteY3-98" fmla="*/ 1815560 h 5216383"/>
              <a:gd name="connsiteX4-99" fmla="*/ 5657985 w 5851223"/>
              <a:gd name="connsiteY4-100" fmla="*/ 1799067 h 5216383"/>
              <a:gd name="connsiteX5-101" fmla="*/ 5014661 w 5851223"/>
              <a:gd name="connsiteY5-102" fmla="*/ 1950138 h 5216383"/>
              <a:gd name="connsiteX6-103" fmla="*/ 4065450 w 5851223"/>
              <a:gd name="connsiteY6-104" fmla="*/ 1549063 h 5216383"/>
              <a:gd name="connsiteX7-105" fmla="*/ 3631754 w 5851223"/>
              <a:gd name="connsiteY7-106" fmla="*/ 1535693 h 5216383"/>
              <a:gd name="connsiteX8-107" fmla="*/ 3489371 w 5851223"/>
              <a:gd name="connsiteY8-108" fmla="*/ 1733958 h 5216383"/>
              <a:gd name="connsiteX9-109" fmla="*/ 3240705 w 5851223"/>
              <a:gd name="connsiteY9-110" fmla="*/ 2234099 h 5216383"/>
              <a:gd name="connsiteX10-111" fmla="*/ 3001664 w 5851223"/>
              <a:gd name="connsiteY10-112" fmla="*/ 3320210 h 5216383"/>
              <a:gd name="connsiteX11-113" fmla="*/ 3382686 w 5851223"/>
              <a:gd name="connsiteY11-114" fmla="*/ 4098162 h 5216383"/>
              <a:gd name="connsiteX12-115" fmla="*/ 2744976 w 5851223"/>
              <a:gd name="connsiteY12-116" fmla="*/ 5216359 h 5216383"/>
              <a:gd name="connsiteX13-117" fmla="*/ 622087 w 5851223"/>
              <a:gd name="connsiteY13-118" fmla="*/ 4069953 h 5216383"/>
              <a:gd name="connsiteX14-119" fmla="*/ 3013163 w 5851223"/>
              <a:gd name="connsiteY14-120" fmla="*/ 2049337 h 5216383"/>
              <a:gd name="connsiteX15-121" fmla="*/ 2729603 w 5851223"/>
              <a:gd name="connsiteY15-122" fmla="*/ 1001195 h 5216383"/>
              <a:gd name="connsiteX16-123" fmla="*/ 1973843 w 5851223"/>
              <a:gd name="connsiteY16-124" fmla="*/ 912022 h 5216383"/>
              <a:gd name="connsiteX17-125" fmla="*/ 1207657 w 5851223"/>
              <a:gd name="connsiteY17-126" fmla="*/ 1057745 h 5216383"/>
              <a:gd name="connsiteX18-127" fmla="*/ 312992 w 5851223"/>
              <a:gd name="connsiteY18-128" fmla="*/ 674184 h 5216383"/>
              <a:gd name="connsiteX19-129" fmla="*/ 14835 w 5851223"/>
              <a:gd name="connsiteY19-130" fmla="*/ 68459 h 5216383"/>
              <a:gd name="connsiteX20-131" fmla="*/ 0 w 5851223"/>
              <a:gd name="connsiteY20-132" fmla="*/ 0 h 5216383"/>
              <a:gd name="connsiteX0-133" fmla="*/ 0 w 5851223"/>
              <a:gd name="connsiteY0-134" fmla="*/ 0 h 4263794"/>
              <a:gd name="connsiteX1-135" fmla="*/ 5851223 w 5851223"/>
              <a:gd name="connsiteY1-136" fmla="*/ 0 h 4263794"/>
              <a:gd name="connsiteX2-137" fmla="*/ 5851223 w 5851223"/>
              <a:gd name="connsiteY2-138" fmla="*/ 1826131 h 4263794"/>
              <a:gd name="connsiteX3-139" fmla="*/ 5804077 w 5851223"/>
              <a:gd name="connsiteY3-140" fmla="*/ 1815560 h 4263794"/>
              <a:gd name="connsiteX4-141" fmla="*/ 5657985 w 5851223"/>
              <a:gd name="connsiteY4-142" fmla="*/ 1799067 h 4263794"/>
              <a:gd name="connsiteX5-143" fmla="*/ 5014661 w 5851223"/>
              <a:gd name="connsiteY5-144" fmla="*/ 1950138 h 4263794"/>
              <a:gd name="connsiteX6-145" fmla="*/ 4065450 w 5851223"/>
              <a:gd name="connsiteY6-146" fmla="*/ 1549063 h 4263794"/>
              <a:gd name="connsiteX7-147" fmla="*/ 3631754 w 5851223"/>
              <a:gd name="connsiteY7-148" fmla="*/ 1535693 h 4263794"/>
              <a:gd name="connsiteX8-149" fmla="*/ 3489371 w 5851223"/>
              <a:gd name="connsiteY8-150" fmla="*/ 1733958 h 4263794"/>
              <a:gd name="connsiteX9-151" fmla="*/ 3240705 w 5851223"/>
              <a:gd name="connsiteY9-152" fmla="*/ 2234099 h 4263794"/>
              <a:gd name="connsiteX10-153" fmla="*/ 3001664 w 5851223"/>
              <a:gd name="connsiteY10-154" fmla="*/ 3320210 h 4263794"/>
              <a:gd name="connsiteX11-155" fmla="*/ 3382686 w 5851223"/>
              <a:gd name="connsiteY11-156" fmla="*/ 4098162 h 4263794"/>
              <a:gd name="connsiteX12-157" fmla="*/ 622087 w 5851223"/>
              <a:gd name="connsiteY12-158" fmla="*/ 4069953 h 4263794"/>
              <a:gd name="connsiteX13-159" fmla="*/ 3013163 w 5851223"/>
              <a:gd name="connsiteY13-160" fmla="*/ 2049337 h 4263794"/>
              <a:gd name="connsiteX14-161" fmla="*/ 2729603 w 5851223"/>
              <a:gd name="connsiteY14-162" fmla="*/ 1001195 h 4263794"/>
              <a:gd name="connsiteX15-163" fmla="*/ 1973843 w 5851223"/>
              <a:gd name="connsiteY15-164" fmla="*/ 912022 h 4263794"/>
              <a:gd name="connsiteX16-165" fmla="*/ 1207657 w 5851223"/>
              <a:gd name="connsiteY16-166" fmla="*/ 1057745 h 4263794"/>
              <a:gd name="connsiteX17-167" fmla="*/ 312992 w 5851223"/>
              <a:gd name="connsiteY17-168" fmla="*/ 674184 h 4263794"/>
              <a:gd name="connsiteX18-169" fmla="*/ 14835 w 5851223"/>
              <a:gd name="connsiteY18-170" fmla="*/ 68459 h 4263794"/>
              <a:gd name="connsiteX19-171" fmla="*/ 0 w 5851223"/>
              <a:gd name="connsiteY19-172" fmla="*/ 0 h 4263794"/>
              <a:gd name="connsiteX0-173" fmla="*/ 0 w 5851223"/>
              <a:gd name="connsiteY0-174" fmla="*/ 0 h 4136985"/>
              <a:gd name="connsiteX1-175" fmla="*/ 5851223 w 5851223"/>
              <a:gd name="connsiteY1-176" fmla="*/ 0 h 4136985"/>
              <a:gd name="connsiteX2-177" fmla="*/ 5851223 w 5851223"/>
              <a:gd name="connsiteY2-178" fmla="*/ 1826131 h 4136985"/>
              <a:gd name="connsiteX3-179" fmla="*/ 5804077 w 5851223"/>
              <a:gd name="connsiteY3-180" fmla="*/ 1815560 h 4136985"/>
              <a:gd name="connsiteX4-181" fmla="*/ 5657985 w 5851223"/>
              <a:gd name="connsiteY4-182" fmla="*/ 1799067 h 4136985"/>
              <a:gd name="connsiteX5-183" fmla="*/ 5014661 w 5851223"/>
              <a:gd name="connsiteY5-184" fmla="*/ 1950138 h 4136985"/>
              <a:gd name="connsiteX6-185" fmla="*/ 4065450 w 5851223"/>
              <a:gd name="connsiteY6-186" fmla="*/ 1549063 h 4136985"/>
              <a:gd name="connsiteX7-187" fmla="*/ 3631754 w 5851223"/>
              <a:gd name="connsiteY7-188" fmla="*/ 1535693 h 4136985"/>
              <a:gd name="connsiteX8-189" fmla="*/ 3489371 w 5851223"/>
              <a:gd name="connsiteY8-190" fmla="*/ 1733958 h 4136985"/>
              <a:gd name="connsiteX9-191" fmla="*/ 3240705 w 5851223"/>
              <a:gd name="connsiteY9-192" fmla="*/ 2234099 h 4136985"/>
              <a:gd name="connsiteX10-193" fmla="*/ 3001664 w 5851223"/>
              <a:gd name="connsiteY10-194" fmla="*/ 3320210 h 4136985"/>
              <a:gd name="connsiteX11-195" fmla="*/ 3382686 w 5851223"/>
              <a:gd name="connsiteY11-196" fmla="*/ 4098162 h 4136985"/>
              <a:gd name="connsiteX12-197" fmla="*/ 3013163 w 5851223"/>
              <a:gd name="connsiteY12-198" fmla="*/ 2049337 h 4136985"/>
              <a:gd name="connsiteX13-199" fmla="*/ 2729603 w 5851223"/>
              <a:gd name="connsiteY13-200" fmla="*/ 1001195 h 4136985"/>
              <a:gd name="connsiteX14-201" fmla="*/ 1973843 w 5851223"/>
              <a:gd name="connsiteY14-202" fmla="*/ 912022 h 4136985"/>
              <a:gd name="connsiteX15-203" fmla="*/ 1207657 w 5851223"/>
              <a:gd name="connsiteY15-204" fmla="*/ 1057745 h 4136985"/>
              <a:gd name="connsiteX16-205" fmla="*/ 312992 w 5851223"/>
              <a:gd name="connsiteY16-206" fmla="*/ 674184 h 4136985"/>
              <a:gd name="connsiteX17-207" fmla="*/ 14835 w 5851223"/>
              <a:gd name="connsiteY17-208" fmla="*/ 68459 h 4136985"/>
              <a:gd name="connsiteX18-209" fmla="*/ 0 w 5851223"/>
              <a:gd name="connsiteY18-210" fmla="*/ 0 h 4136985"/>
              <a:gd name="connsiteX0-211" fmla="*/ 0 w 5851223"/>
              <a:gd name="connsiteY0-212" fmla="*/ 0 h 3321099"/>
              <a:gd name="connsiteX1-213" fmla="*/ 5851223 w 5851223"/>
              <a:gd name="connsiteY1-214" fmla="*/ 0 h 3321099"/>
              <a:gd name="connsiteX2-215" fmla="*/ 5851223 w 5851223"/>
              <a:gd name="connsiteY2-216" fmla="*/ 1826131 h 3321099"/>
              <a:gd name="connsiteX3-217" fmla="*/ 5804077 w 5851223"/>
              <a:gd name="connsiteY3-218" fmla="*/ 1815560 h 3321099"/>
              <a:gd name="connsiteX4-219" fmla="*/ 5657985 w 5851223"/>
              <a:gd name="connsiteY4-220" fmla="*/ 1799067 h 3321099"/>
              <a:gd name="connsiteX5-221" fmla="*/ 5014661 w 5851223"/>
              <a:gd name="connsiteY5-222" fmla="*/ 1950138 h 3321099"/>
              <a:gd name="connsiteX6-223" fmla="*/ 4065450 w 5851223"/>
              <a:gd name="connsiteY6-224" fmla="*/ 1549063 h 3321099"/>
              <a:gd name="connsiteX7-225" fmla="*/ 3631754 w 5851223"/>
              <a:gd name="connsiteY7-226" fmla="*/ 1535693 h 3321099"/>
              <a:gd name="connsiteX8-227" fmla="*/ 3489371 w 5851223"/>
              <a:gd name="connsiteY8-228" fmla="*/ 1733958 h 3321099"/>
              <a:gd name="connsiteX9-229" fmla="*/ 3240705 w 5851223"/>
              <a:gd name="connsiteY9-230" fmla="*/ 2234099 h 3321099"/>
              <a:gd name="connsiteX10-231" fmla="*/ 3001664 w 5851223"/>
              <a:gd name="connsiteY10-232" fmla="*/ 3320210 h 3321099"/>
              <a:gd name="connsiteX11-233" fmla="*/ 3013163 w 5851223"/>
              <a:gd name="connsiteY11-234" fmla="*/ 2049337 h 3321099"/>
              <a:gd name="connsiteX12-235" fmla="*/ 2729603 w 5851223"/>
              <a:gd name="connsiteY12-236" fmla="*/ 1001195 h 3321099"/>
              <a:gd name="connsiteX13-237" fmla="*/ 1973843 w 5851223"/>
              <a:gd name="connsiteY13-238" fmla="*/ 912022 h 3321099"/>
              <a:gd name="connsiteX14-239" fmla="*/ 1207657 w 5851223"/>
              <a:gd name="connsiteY14-240" fmla="*/ 1057745 h 3321099"/>
              <a:gd name="connsiteX15-241" fmla="*/ 312992 w 5851223"/>
              <a:gd name="connsiteY15-242" fmla="*/ 674184 h 3321099"/>
              <a:gd name="connsiteX16-243" fmla="*/ 14835 w 5851223"/>
              <a:gd name="connsiteY16-244" fmla="*/ 68459 h 3321099"/>
              <a:gd name="connsiteX17-245" fmla="*/ 0 w 5851223"/>
              <a:gd name="connsiteY17-246" fmla="*/ 0 h 3321099"/>
              <a:gd name="connsiteX0-247" fmla="*/ 0 w 5851223"/>
              <a:gd name="connsiteY0-248" fmla="*/ 0 h 2256460"/>
              <a:gd name="connsiteX1-249" fmla="*/ 5851223 w 5851223"/>
              <a:gd name="connsiteY1-250" fmla="*/ 0 h 2256460"/>
              <a:gd name="connsiteX2-251" fmla="*/ 5851223 w 5851223"/>
              <a:gd name="connsiteY2-252" fmla="*/ 1826131 h 2256460"/>
              <a:gd name="connsiteX3-253" fmla="*/ 5804077 w 5851223"/>
              <a:gd name="connsiteY3-254" fmla="*/ 1815560 h 2256460"/>
              <a:gd name="connsiteX4-255" fmla="*/ 5657985 w 5851223"/>
              <a:gd name="connsiteY4-256" fmla="*/ 1799067 h 2256460"/>
              <a:gd name="connsiteX5-257" fmla="*/ 5014661 w 5851223"/>
              <a:gd name="connsiteY5-258" fmla="*/ 1950138 h 2256460"/>
              <a:gd name="connsiteX6-259" fmla="*/ 4065450 w 5851223"/>
              <a:gd name="connsiteY6-260" fmla="*/ 1549063 h 2256460"/>
              <a:gd name="connsiteX7-261" fmla="*/ 3631754 w 5851223"/>
              <a:gd name="connsiteY7-262" fmla="*/ 1535693 h 2256460"/>
              <a:gd name="connsiteX8-263" fmla="*/ 3489371 w 5851223"/>
              <a:gd name="connsiteY8-264" fmla="*/ 1733958 h 2256460"/>
              <a:gd name="connsiteX9-265" fmla="*/ 3240705 w 5851223"/>
              <a:gd name="connsiteY9-266" fmla="*/ 2234099 h 2256460"/>
              <a:gd name="connsiteX10-267" fmla="*/ 3013163 w 5851223"/>
              <a:gd name="connsiteY10-268" fmla="*/ 2049337 h 2256460"/>
              <a:gd name="connsiteX11-269" fmla="*/ 2729603 w 5851223"/>
              <a:gd name="connsiteY11-270" fmla="*/ 1001195 h 2256460"/>
              <a:gd name="connsiteX12-271" fmla="*/ 1973843 w 5851223"/>
              <a:gd name="connsiteY12-272" fmla="*/ 912022 h 2256460"/>
              <a:gd name="connsiteX13-273" fmla="*/ 1207657 w 5851223"/>
              <a:gd name="connsiteY13-274" fmla="*/ 1057745 h 2256460"/>
              <a:gd name="connsiteX14-275" fmla="*/ 312992 w 5851223"/>
              <a:gd name="connsiteY14-276" fmla="*/ 674184 h 2256460"/>
              <a:gd name="connsiteX15-277" fmla="*/ 14835 w 5851223"/>
              <a:gd name="connsiteY15-278" fmla="*/ 68459 h 2256460"/>
              <a:gd name="connsiteX16-279" fmla="*/ 0 w 5851223"/>
              <a:gd name="connsiteY16-280" fmla="*/ 0 h 2256460"/>
              <a:gd name="connsiteX0-281" fmla="*/ 0 w 5851223"/>
              <a:gd name="connsiteY0-282" fmla="*/ 0 h 2049337"/>
              <a:gd name="connsiteX1-283" fmla="*/ 5851223 w 5851223"/>
              <a:gd name="connsiteY1-284" fmla="*/ 0 h 2049337"/>
              <a:gd name="connsiteX2-285" fmla="*/ 5851223 w 5851223"/>
              <a:gd name="connsiteY2-286" fmla="*/ 1826131 h 2049337"/>
              <a:gd name="connsiteX3-287" fmla="*/ 5804077 w 5851223"/>
              <a:gd name="connsiteY3-288" fmla="*/ 1815560 h 2049337"/>
              <a:gd name="connsiteX4-289" fmla="*/ 5657985 w 5851223"/>
              <a:gd name="connsiteY4-290" fmla="*/ 1799067 h 2049337"/>
              <a:gd name="connsiteX5-291" fmla="*/ 5014661 w 5851223"/>
              <a:gd name="connsiteY5-292" fmla="*/ 1950138 h 2049337"/>
              <a:gd name="connsiteX6-293" fmla="*/ 4065450 w 5851223"/>
              <a:gd name="connsiteY6-294" fmla="*/ 1549063 h 2049337"/>
              <a:gd name="connsiteX7-295" fmla="*/ 3631754 w 5851223"/>
              <a:gd name="connsiteY7-296" fmla="*/ 1535693 h 2049337"/>
              <a:gd name="connsiteX8-297" fmla="*/ 3489371 w 5851223"/>
              <a:gd name="connsiteY8-298" fmla="*/ 1733958 h 2049337"/>
              <a:gd name="connsiteX9-299" fmla="*/ 3013163 w 5851223"/>
              <a:gd name="connsiteY9-300" fmla="*/ 2049337 h 2049337"/>
              <a:gd name="connsiteX10-301" fmla="*/ 2729603 w 5851223"/>
              <a:gd name="connsiteY10-302" fmla="*/ 1001195 h 2049337"/>
              <a:gd name="connsiteX11-303" fmla="*/ 1973843 w 5851223"/>
              <a:gd name="connsiteY11-304" fmla="*/ 912022 h 2049337"/>
              <a:gd name="connsiteX12-305" fmla="*/ 1207657 w 5851223"/>
              <a:gd name="connsiteY12-306" fmla="*/ 1057745 h 2049337"/>
              <a:gd name="connsiteX13-307" fmla="*/ 312992 w 5851223"/>
              <a:gd name="connsiteY13-308" fmla="*/ 674184 h 2049337"/>
              <a:gd name="connsiteX14-309" fmla="*/ 14835 w 5851223"/>
              <a:gd name="connsiteY14-310" fmla="*/ 68459 h 2049337"/>
              <a:gd name="connsiteX15-311" fmla="*/ 0 w 5851223"/>
              <a:gd name="connsiteY15-312" fmla="*/ 0 h 2049337"/>
              <a:gd name="connsiteX0-313" fmla="*/ 0 w 5851223"/>
              <a:gd name="connsiteY0-314" fmla="*/ 0 h 1950737"/>
              <a:gd name="connsiteX1-315" fmla="*/ 5851223 w 5851223"/>
              <a:gd name="connsiteY1-316" fmla="*/ 0 h 1950737"/>
              <a:gd name="connsiteX2-317" fmla="*/ 5851223 w 5851223"/>
              <a:gd name="connsiteY2-318" fmla="*/ 1826131 h 1950737"/>
              <a:gd name="connsiteX3-319" fmla="*/ 5804077 w 5851223"/>
              <a:gd name="connsiteY3-320" fmla="*/ 1815560 h 1950737"/>
              <a:gd name="connsiteX4-321" fmla="*/ 5657985 w 5851223"/>
              <a:gd name="connsiteY4-322" fmla="*/ 1799067 h 1950737"/>
              <a:gd name="connsiteX5-323" fmla="*/ 5014661 w 5851223"/>
              <a:gd name="connsiteY5-324" fmla="*/ 1950138 h 1950737"/>
              <a:gd name="connsiteX6-325" fmla="*/ 4065450 w 5851223"/>
              <a:gd name="connsiteY6-326" fmla="*/ 1549063 h 1950737"/>
              <a:gd name="connsiteX7-327" fmla="*/ 3631754 w 5851223"/>
              <a:gd name="connsiteY7-328" fmla="*/ 1535693 h 1950737"/>
              <a:gd name="connsiteX8-329" fmla="*/ 3489371 w 5851223"/>
              <a:gd name="connsiteY8-330" fmla="*/ 1733958 h 1950737"/>
              <a:gd name="connsiteX9-331" fmla="*/ 2729603 w 5851223"/>
              <a:gd name="connsiteY9-332" fmla="*/ 1001195 h 1950737"/>
              <a:gd name="connsiteX10-333" fmla="*/ 1973843 w 5851223"/>
              <a:gd name="connsiteY10-334" fmla="*/ 912022 h 1950737"/>
              <a:gd name="connsiteX11-335" fmla="*/ 1207657 w 5851223"/>
              <a:gd name="connsiteY11-336" fmla="*/ 1057745 h 1950737"/>
              <a:gd name="connsiteX12-337" fmla="*/ 312992 w 5851223"/>
              <a:gd name="connsiteY12-338" fmla="*/ 674184 h 1950737"/>
              <a:gd name="connsiteX13-339" fmla="*/ 14835 w 5851223"/>
              <a:gd name="connsiteY13-340" fmla="*/ 68459 h 1950737"/>
              <a:gd name="connsiteX14-341" fmla="*/ 0 w 5851223"/>
              <a:gd name="connsiteY14-342" fmla="*/ 0 h 1950737"/>
              <a:gd name="connsiteX0-343" fmla="*/ 0 w 5851223"/>
              <a:gd name="connsiteY0-344" fmla="*/ 0 h 1950737"/>
              <a:gd name="connsiteX1-345" fmla="*/ 5851223 w 5851223"/>
              <a:gd name="connsiteY1-346" fmla="*/ 0 h 1950737"/>
              <a:gd name="connsiteX2-347" fmla="*/ 5851223 w 5851223"/>
              <a:gd name="connsiteY2-348" fmla="*/ 1826131 h 1950737"/>
              <a:gd name="connsiteX3-349" fmla="*/ 5804077 w 5851223"/>
              <a:gd name="connsiteY3-350" fmla="*/ 1815560 h 1950737"/>
              <a:gd name="connsiteX4-351" fmla="*/ 5657985 w 5851223"/>
              <a:gd name="connsiteY4-352" fmla="*/ 1799067 h 1950737"/>
              <a:gd name="connsiteX5-353" fmla="*/ 5014661 w 5851223"/>
              <a:gd name="connsiteY5-354" fmla="*/ 1950138 h 1950737"/>
              <a:gd name="connsiteX6-355" fmla="*/ 4065450 w 5851223"/>
              <a:gd name="connsiteY6-356" fmla="*/ 1549063 h 1950737"/>
              <a:gd name="connsiteX7-357" fmla="*/ 3631754 w 5851223"/>
              <a:gd name="connsiteY7-358" fmla="*/ 1535693 h 1950737"/>
              <a:gd name="connsiteX8-359" fmla="*/ 2729603 w 5851223"/>
              <a:gd name="connsiteY8-360" fmla="*/ 1001195 h 1950737"/>
              <a:gd name="connsiteX9-361" fmla="*/ 1973843 w 5851223"/>
              <a:gd name="connsiteY9-362" fmla="*/ 912022 h 1950737"/>
              <a:gd name="connsiteX10-363" fmla="*/ 1207657 w 5851223"/>
              <a:gd name="connsiteY10-364" fmla="*/ 1057745 h 1950737"/>
              <a:gd name="connsiteX11-365" fmla="*/ 312992 w 5851223"/>
              <a:gd name="connsiteY11-366" fmla="*/ 674184 h 1950737"/>
              <a:gd name="connsiteX12-367" fmla="*/ 14835 w 5851223"/>
              <a:gd name="connsiteY12-368" fmla="*/ 68459 h 1950737"/>
              <a:gd name="connsiteX13-369" fmla="*/ 0 w 5851223"/>
              <a:gd name="connsiteY13-370" fmla="*/ 0 h 1950737"/>
              <a:gd name="connsiteX0-371" fmla="*/ 0 w 5851223"/>
              <a:gd name="connsiteY0-372" fmla="*/ 0 h 1950608"/>
              <a:gd name="connsiteX1-373" fmla="*/ 5851223 w 5851223"/>
              <a:gd name="connsiteY1-374" fmla="*/ 0 h 1950608"/>
              <a:gd name="connsiteX2-375" fmla="*/ 5851223 w 5851223"/>
              <a:gd name="connsiteY2-376" fmla="*/ 1826131 h 1950608"/>
              <a:gd name="connsiteX3-377" fmla="*/ 5804077 w 5851223"/>
              <a:gd name="connsiteY3-378" fmla="*/ 1815560 h 1950608"/>
              <a:gd name="connsiteX4-379" fmla="*/ 5657985 w 5851223"/>
              <a:gd name="connsiteY4-380" fmla="*/ 1799067 h 1950608"/>
              <a:gd name="connsiteX5-381" fmla="*/ 5014661 w 5851223"/>
              <a:gd name="connsiteY5-382" fmla="*/ 1950138 h 1950608"/>
              <a:gd name="connsiteX6-383" fmla="*/ 4065450 w 5851223"/>
              <a:gd name="connsiteY6-384" fmla="*/ 1549063 h 1950608"/>
              <a:gd name="connsiteX7-385" fmla="*/ 3430093 w 5851223"/>
              <a:gd name="connsiteY7-386" fmla="*/ 1535693 h 1950608"/>
              <a:gd name="connsiteX8-387" fmla="*/ 2729603 w 5851223"/>
              <a:gd name="connsiteY8-388" fmla="*/ 1001195 h 1950608"/>
              <a:gd name="connsiteX9-389" fmla="*/ 1973843 w 5851223"/>
              <a:gd name="connsiteY9-390" fmla="*/ 912022 h 1950608"/>
              <a:gd name="connsiteX10-391" fmla="*/ 1207657 w 5851223"/>
              <a:gd name="connsiteY10-392" fmla="*/ 1057745 h 1950608"/>
              <a:gd name="connsiteX11-393" fmla="*/ 312992 w 5851223"/>
              <a:gd name="connsiteY11-394" fmla="*/ 674184 h 1950608"/>
              <a:gd name="connsiteX12-395" fmla="*/ 14835 w 5851223"/>
              <a:gd name="connsiteY12-396" fmla="*/ 68459 h 1950608"/>
              <a:gd name="connsiteX13-397" fmla="*/ 0 w 5851223"/>
              <a:gd name="connsiteY13-398" fmla="*/ 0 h 1950608"/>
              <a:gd name="connsiteX0-399" fmla="*/ 0 w 5851223"/>
              <a:gd name="connsiteY0-400" fmla="*/ 0 h 1950608"/>
              <a:gd name="connsiteX1-401" fmla="*/ 5851223 w 5851223"/>
              <a:gd name="connsiteY1-402" fmla="*/ 0 h 1950608"/>
              <a:gd name="connsiteX2-403" fmla="*/ 5851223 w 5851223"/>
              <a:gd name="connsiteY2-404" fmla="*/ 1826131 h 1950608"/>
              <a:gd name="connsiteX3-405" fmla="*/ 5804077 w 5851223"/>
              <a:gd name="connsiteY3-406" fmla="*/ 1815560 h 1950608"/>
              <a:gd name="connsiteX4-407" fmla="*/ 5657985 w 5851223"/>
              <a:gd name="connsiteY4-408" fmla="*/ 1799067 h 1950608"/>
              <a:gd name="connsiteX5-409" fmla="*/ 5014661 w 5851223"/>
              <a:gd name="connsiteY5-410" fmla="*/ 1950138 h 1950608"/>
              <a:gd name="connsiteX6-411" fmla="*/ 4065450 w 5851223"/>
              <a:gd name="connsiteY6-412" fmla="*/ 1549063 h 1950608"/>
              <a:gd name="connsiteX7-413" fmla="*/ 3430093 w 5851223"/>
              <a:gd name="connsiteY7-414" fmla="*/ 1535693 h 1950608"/>
              <a:gd name="connsiteX8-415" fmla="*/ 2729603 w 5851223"/>
              <a:gd name="connsiteY8-416" fmla="*/ 1001195 h 1950608"/>
              <a:gd name="connsiteX9-417" fmla="*/ 1973843 w 5851223"/>
              <a:gd name="connsiteY9-418" fmla="*/ 912022 h 1950608"/>
              <a:gd name="connsiteX10-419" fmla="*/ 1207657 w 5851223"/>
              <a:gd name="connsiteY10-420" fmla="*/ 1057745 h 1950608"/>
              <a:gd name="connsiteX11-421" fmla="*/ 312992 w 5851223"/>
              <a:gd name="connsiteY11-422" fmla="*/ 674184 h 1950608"/>
              <a:gd name="connsiteX12-423" fmla="*/ 14835 w 5851223"/>
              <a:gd name="connsiteY12-424" fmla="*/ 68459 h 1950608"/>
              <a:gd name="connsiteX13-425" fmla="*/ 0 w 5851223"/>
              <a:gd name="connsiteY13-426" fmla="*/ 0 h 19506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5851223" h="1950608">
                <a:moveTo>
                  <a:pt x="0" y="0"/>
                </a:moveTo>
                <a:lnTo>
                  <a:pt x="5851223" y="0"/>
                </a:lnTo>
                <a:lnTo>
                  <a:pt x="5851223" y="1826131"/>
                </a:lnTo>
                <a:lnTo>
                  <a:pt x="5804077" y="1815560"/>
                </a:lnTo>
                <a:cubicBezTo>
                  <a:pt x="5747090" y="1804314"/>
                  <a:pt x="5691541" y="1796727"/>
                  <a:pt x="5657985" y="1799067"/>
                </a:cubicBezTo>
                <a:cubicBezTo>
                  <a:pt x="5437527" y="1814307"/>
                  <a:pt x="5235387" y="1940645"/>
                  <a:pt x="5014661" y="1950138"/>
                </a:cubicBezTo>
                <a:cubicBezTo>
                  <a:pt x="4667063" y="1965111"/>
                  <a:pt x="4329545" y="1618137"/>
                  <a:pt x="4065450" y="1549063"/>
                </a:cubicBezTo>
                <a:cubicBezTo>
                  <a:pt x="3801355" y="1479989"/>
                  <a:pt x="3742361" y="1627004"/>
                  <a:pt x="3430093" y="1535693"/>
                </a:cubicBezTo>
                <a:cubicBezTo>
                  <a:pt x="3117825" y="1444382"/>
                  <a:pt x="2972311" y="1105140"/>
                  <a:pt x="2729603" y="1001195"/>
                </a:cubicBezTo>
                <a:cubicBezTo>
                  <a:pt x="2486895" y="897250"/>
                  <a:pt x="2228793" y="861353"/>
                  <a:pt x="1973843" y="912022"/>
                </a:cubicBezTo>
                <a:cubicBezTo>
                  <a:pt x="1718894" y="962691"/>
                  <a:pt x="1468088" y="1052932"/>
                  <a:pt x="1207657" y="1057745"/>
                </a:cubicBezTo>
                <a:cubicBezTo>
                  <a:pt x="868611" y="1062169"/>
                  <a:pt x="543550" y="922809"/>
                  <a:pt x="312992" y="674184"/>
                </a:cubicBezTo>
                <a:cubicBezTo>
                  <a:pt x="180571" y="529012"/>
                  <a:pt x="67392" y="276978"/>
                  <a:pt x="14835" y="68459"/>
                </a:cubicBezTo>
                <a:lnTo>
                  <a:pt x="0" y="0"/>
                </a:lnTo>
                <a:close/>
              </a:path>
            </a:pathLst>
          </a:custGeom>
          <a:solidFill>
            <a:srgbClr val="433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3"/>
          <a:stretch>
            <a:fillRect/>
          </a:stretch>
        </p:blipFill>
        <p:spPr>
          <a:xfrm>
            <a:off x="835138" y="1435358"/>
            <a:ext cx="3508262" cy="4654953"/>
          </a:xfrm>
          <a:prstGeom prst="roundRect">
            <a:avLst>
              <a:gd name="adj" fmla="val 4340"/>
            </a:avLst>
          </a:prstGeom>
        </p:spPr>
      </p:pic>
      <p:sp>
        <p:nvSpPr>
          <p:cNvPr id="14" name="文本框 13"/>
          <p:cNvSpPr txBox="1"/>
          <p:nvPr/>
        </p:nvSpPr>
        <p:spPr>
          <a:xfrm>
            <a:off x="5073202" y="2526586"/>
            <a:ext cx="245535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完成</a:t>
            </a:r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情况</a:t>
            </a:r>
            <a:endParaRPr lang="zh-CN" altLang="en-US" sz="28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cs typeface="阿里巴巴普惠体 B" panose="00020600040101010101" pitchFamily="18" charset="-122"/>
              <a:sym typeface="汉仪旗黑X1-75W" panose="00020600040101010101" pitchFamily="18" charset="-122"/>
            </a:endParaRPr>
          </a:p>
        </p:txBody>
      </p:sp>
      <p:sp>
        <p:nvSpPr>
          <p:cNvPr id="15" name="文本框 38"/>
          <p:cNvSpPr txBox="1"/>
          <p:nvPr/>
        </p:nvSpPr>
        <p:spPr>
          <a:xfrm>
            <a:off x="5073202" y="3049806"/>
            <a:ext cx="5600353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       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仅有两个页面未全部完成静态页面搭建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——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简历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和设置。</a:t>
            </a:r>
            <a:endParaRPr lang="zh-CN" altLang="en-US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 Light" panose="02010600030101010101" charset="-122"/>
              <a:ea typeface="等线 Light" panose="02010600030101010101" charset="-122"/>
              <a:cs typeface="OPPOSans R" panose="00020600040101010101" pitchFamily="18" charset="-122"/>
              <a:sym typeface="汉仪旗黑X1-55W" panose="00020600040101010101" pitchFamily="18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       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剩余项目所需的页面都已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全部完成静态的搭建。</a:t>
            </a:r>
            <a:endParaRPr lang="zh-CN" altLang="en-US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 Light" panose="02010600030101010101" charset="-122"/>
              <a:ea typeface="等线 Light" panose="02010600030101010101" charset="-122"/>
              <a:cs typeface="OPPOSans R" panose="00020600040101010101" pitchFamily="18" charset="-122"/>
              <a:sym typeface="汉仪旗黑X1-55W" panose="00020600040101010101" pitchFamily="18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754880" y="2333625"/>
            <a:ext cx="6126480" cy="2569210"/>
          </a:xfrm>
          <a:prstGeom prst="roundRect">
            <a:avLst>
              <a:gd name="adj" fmla="val 1359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28"/>
          <p:cNvSpPr/>
          <p:nvPr/>
        </p:nvSpPr>
        <p:spPr>
          <a:xfrm>
            <a:off x="0" y="5822795"/>
            <a:ext cx="2076450" cy="1035205"/>
          </a:xfrm>
          <a:custGeom>
            <a:avLst/>
            <a:gdLst>
              <a:gd name="connsiteX0" fmla="*/ 0 w 5903340"/>
              <a:gd name="connsiteY0" fmla="*/ 0 h 2943085"/>
              <a:gd name="connsiteX1" fmla="*/ 56533 w 5903340"/>
              <a:gd name="connsiteY1" fmla="*/ 8125 h 2943085"/>
              <a:gd name="connsiteX2" fmla="*/ 941772 w 5903340"/>
              <a:gd name="connsiteY2" fmla="*/ 687706 h 2943085"/>
              <a:gd name="connsiteX3" fmla="*/ 1358030 w 5903340"/>
              <a:gd name="connsiteY3" fmla="*/ 1624677 h 2943085"/>
              <a:gd name="connsiteX4" fmla="*/ 1874841 w 5903340"/>
              <a:gd name="connsiteY4" fmla="*/ 2159770 h 2943085"/>
              <a:gd name="connsiteX5" fmla="*/ 2393547 w 5903340"/>
              <a:gd name="connsiteY5" fmla="*/ 2200794 h 2943085"/>
              <a:gd name="connsiteX6" fmla="*/ 3799505 w 5903340"/>
              <a:gd name="connsiteY6" fmla="*/ 1880629 h 2943085"/>
              <a:gd name="connsiteX7" fmla="*/ 5216611 w 5903340"/>
              <a:gd name="connsiteY7" fmla="*/ 1940270 h 2943085"/>
              <a:gd name="connsiteX8" fmla="*/ 5895750 w 5903340"/>
              <a:gd name="connsiteY8" fmla="*/ 2813939 h 2943085"/>
              <a:gd name="connsiteX9" fmla="*/ 5903340 w 5903340"/>
              <a:gd name="connsiteY9" fmla="*/ 2943085 h 2943085"/>
              <a:gd name="connsiteX10" fmla="*/ 0 w 5903340"/>
              <a:gd name="connsiteY10" fmla="*/ 2943085 h 29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03340" h="2943085">
                <a:moveTo>
                  <a:pt x="0" y="0"/>
                </a:moveTo>
                <a:lnTo>
                  <a:pt x="56533" y="8125"/>
                </a:lnTo>
                <a:cubicBezTo>
                  <a:pt x="412041" y="89535"/>
                  <a:pt x="777022" y="377226"/>
                  <a:pt x="941772" y="687706"/>
                </a:cubicBezTo>
                <a:cubicBezTo>
                  <a:pt x="1101631" y="989253"/>
                  <a:pt x="1199955" y="1321457"/>
                  <a:pt x="1358030" y="1624677"/>
                </a:cubicBezTo>
                <a:cubicBezTo>
                  <a:pt x="1475305" y="1849193"/>
                  <a:pt x="1638620" y="2067578"/>
                  <a:pt x="1874841" y="2159770"/>
                </a:cubicBezTo>
                <a:cubicBezTo>
                  <a:pt x="2038045" y="2223089"/>
                  <a:pt x="2219419" y="2220079"/>
                  <a:pt x="2393547" y="2200794"/>
                </a:cubicBezTo>
                <a:cubicBezTo>
                  <a:pt x="2871676" y="2148176"/>
                  <a:pt x="3329961" y="1982743"/>
                  <a:pt x="3799505" y="1880629"/>
                </a:cubicBezTo>
                <a:cubicBezTo>
                  <a:pt x="4269050" y="1778516"/>
                  <a:pt x="4777834" y="1743066"/>
                  <a:pt x="5216611" y="1940270"/>
                </a:cubicBezTo>
                <a:cubicBezTo>
                  <a:pt x="5559085" y="2094193"/>
                  <a:pt x="5840704" y="2447751"/>
                  <a:pt x="5895750" y="2813939"/>
                </a:cubicBezTo>
                <a:lnTo>
                  <a:pt x="5903340" y="2943085"/>
                </a:lnTo>
                <a:lnTo>
                  <a:pt x="0" y="2943085"/>
                </a:lnTo>
                <a:close/>
              </a:path>
            </a:pathLst>
          </a:custGeom>
          <a:solidFill>
            <a:srgbClr val="4337B3"/>
          </a:solidFill>
          <a:ln w="111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11138456" y="6000750"/>
            <a:ext cx="1053545" cy="857250"/>
          </a:xfrm>
          <a:custGeom>
            <a:avLst/>
            <a:gdLst>
              <a:gd name="connsiteX0" fmla="*/ 3573631 w 4005775"/>
              <a:gd name="connsiteY0" fmla="*/ 432 h 3259426"/>
              <a:gd name="connsiteX1" fmla="*/ 3950983 w 4005775"/>
              <a:gd name="connsiteY1" fmla="*/ 76271 h 3259426"/>
              <a:gd name="connsiteX2" fmla="*/ 4005775 w 4005775"/>
              <a:gd name="connsiteY2" fmla="*/ 103068 h 3259426"/>
              <a:gd name="connsiteX3" fmla="*/ 4005775 w 4005775"/>
              <a:gd name="connsiteY3" fmla="*/ 3259426 h 3259426"/>
              <a:gd name="connsiteX4" fmla="*/ 0 w 4005775"/>
              <a:gd name="connsiteY4" fmla="*/ 3259426 h 3259426"/>
              <a:gd name="connsiteX5" fmla="*/ 14126 w 4005775"/>
              <a:gd name="connsiteY5" fmla="*/ 3185041 h 3259426"/>
              <a:gd name="connsiteX6" fmla="*/ 286437 w 4005775"/>
              <a:gd name="connsiteY6" fmla="*/ 2815687 h 3259426"/>
              <a:gd name="connsiteX7" fmla="*/ 1242466 w 4005775"/>
              <a:gd name="connsiteY7" fmla="*/ 2547734 h 3259426"/>
              <a:gd name="connsiteX8" fmla="*/ 2055203 w 4005775"/>
              <a:gd name="connsiteY8" fmla="*/ 2863201 h 3259426"/>
              <a:gd name="connsiteX9" fmla="*/ 1934417 w 4005775"/>
              <a:gd name="connsiteY9" fmla="*/ 2222765 h 3259426"/>
              <a:gd name="connsiteX10" fmla="*/ 1309235 w 4005775"/>
              <a:gd name="connsiteY10" fmla="*/ 1711740 h 3259426"/>
              <a:gd name="connsiteX11" fmla="*/ 1588567 w 4005775"/>
              <a:gd name="connsiteY11" fmla="*/ 1029667 h 3259426"/>
              <a:gd name="connsiteX12" fmla="*/ 2374421 w 4005775"/>
              <a:gd name="connsiteY12" fmla="*/ 878498 h 3259426"/>
              <a:gd name="connsiteX13" fmla="*/ 2721522 w 4005775"/>
              <a:gd name="connsiteY13" fmla="*/ 268695 h 3259426"/>
              <a:gd name="connsiteX14" fmla="*/ 3275683 w 4005775"/>
              <a:gd name="connsiteY14" fmla="*/ 21998 h 3259426"/>
              <a:gd name="connsiteX15" fmla="*/ 3573631 w 4005775"/>
              <a:gd name="connsiteY15" fmla="*/ 432 h 325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05775" h="3259426">
                <a:moveTo>
                  <a:pt x="3573631" y="432"/>
                </a:moveTo>
                <a:cubicBezTo>
                  <a:pt x="3704552" y="3742"/>
                  <a:pt x="3832128" y="26291"/>
                  <a:pt x="3950983" y="76271"/>
                </a:cubicBezTo>
                <a:lnTo>
                  <a:pt x="4005775" y="103068"/>
                </a:lnTo>
                <a:lnTo>
                  <a:pt x="4005775" y="3259426"/>
                </a:lnTo>
                <a:lnTo>
                  <a:pt x="0" y="3259426"/>
                </a:lnTo>
                <a:lnTo>
                  <a:pt x="14126" y="3185041"/>
                </a:lnTo>
                <a:cubicBezTo>
                  <a:pt x="62732" y="3042371"/>
                  <a:pt x="168466" y="2914154"/>
                  <a:pt x="286437" y="2815687"/>
                </a:cubicBezTo>
                <a:cubicBezTo>
                  <a:pt x="529758" y="2612378"/>
                  <a:pt x="924623" y="2401942"/>
                  <a:pt x="1242466" y="2547734"/>
                </a:cubicBezTo>
                <a:cubicBezTo>
                  <a:pt x="1508168" y="2669770"/>
                  <a:pt x="1722606" y="3091018"/>
                  <a:pt x="2055203" y="2863201"/>
                </a:cubicBezTo>
                <a:cubicBezTo>
                  <a:pt x="2322030" y="2680273"/>
                  <a:pt x="2140478" y="2358304"/>
                  <a:pt x="1934417" y="2222765"/>
                </a:cubicBezTo>
                <a:cubicBezTo>
                  <a:pt x="1719730" y="2081598"/>
                  <a:pt x="1431021" y="1952436"/>
                  <a:pt x="1309235" y="1711740"/>
                </a:cubicBezTo>
                <a:cubicBezTo>
                  <a:pt x="1179323" y="1454791"/>
                  <a:pt x="1331117" y="1137198"/>
                  <a:pt x="1588567" y="1029667"/>
                </a:cubicBezTo>
                <a:cubicBezTo>
                  <a:pt x="1840765" y="924386"/>
                  <a:pt x="2170986" y="1095311"/>
                  <a:pt x="2374421" y="878498"/>
                </a:cubicBezTo>
                <a:cubicBezTo>
                  <a:pt x="2541344" y="700196"/>
                  <a:pt x="2536968" y="442246"/>
                  <a:pt x="2721522" y="268695"/>
                </a:cubicBezTo>
                <a:cubicBezTo>
                  <a:pt x="2871941" y="127404"/>
                  <a:pt x="3081252" y="52757"/>
                  <a:pt x="3275683" y="21998"/>
                </a:cubicBezTo>
                <a:cubicBezTo>
                  <a:pt x="3375369" y="6290"/>
                  <a:pt x="3475441" y="-2050"/>
                  <a:pt x="3573631" y="432"/>
                </a:cubicBezTo>
                <a:close/>
              </a:path>
            </a:pathLst>
          </a:custGeom>
          <a:solidFill>
            <a:srgbClr val="7CD4BC"/>
          </a:solidFill>
          <a:ln w="1249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0" y="0"/>
            <a:ext cx="1365476" cy="742950"/>
          </a:xfrm>
          <a:custGeom>
            <a:avLst/>
            <a:gdLst>
              <a:gd name="connsiteX0" fmla="*/ 0 w 4922838"/>
              <a:gd name="connsiteY0" fmla="*/ 0 h 2678496"/>
              <a:gd name="connsiteX1" fmla="*/ 4916919 w 4922838"/>
              <a:gd name="connsiteY1" fmla="*/ 0 h 2678496"/>
              <a:gd name="connsiteX2" fmla="*/ 4922838 w 4922838"/>
              <a:gd name="connsiteY2" fmla="*/ 270 h 2678496"/>
              <a:gd name="connsiteX3" fmla="*/ 4915163 w 4922838"/>
              <a:gd name="connsiteY3" fmla="*/ 206429 h 2678496"/>
              <a:gd name="connsiteX4" fmla="*/ 4599345 w 4922838"/>
              <a:gd name="connsiteY4" fmla="*/ 753313 h 2678496"/>
              <a:gd name="connsiteX5" fmla="*/ 3676331 w 4922838"/>
              <a:gd name="connsiteY5" fmla="*/ 1207614 h 2678496"/>
              <a:gd name="connsiteX6" fmla="*/ 3062868 w 4922838"/>
              <a:gd name="connsiteY6" fmla="*/ 1071011 h 2678496"/>
              <a:gd name="connsiteX7" fmla="*/ 2604025 w 4922838"/>
              <a:gd name="connsiteY7" fmla="*/ 1530637 h 2678496"/>
              <a:gd name="connsiteX8" fmla="*/ 2082675 w 4922838"/>
              <a:gd name="connsiteY8" fmla="*/ 1879195 h 2678496"/>
              <a:gd name="connsiteX9" fmla="*/ 1717041 w 4922838"/>
              <a:gd name="connsiteY9" fmla="*/ 1574815 h 2678496"/>
              <a:gd name="connsiteX10" fmla="*/ 888490 w 4922838"/>
              <a:gd name="connsiteY10" fmla="*/ 1181452 h 2678496"/>
              <a:gd name="connsiteX11" fmla="*/ 210798 w 4922838"/>
              <a:gd name="connsiteY11" fmla="*/ 1736953 h 2678496"/>
              <a:gd name="connsiteX12" fmla="*/ 141557 w 4922838"/>
              <a:gd name="connsiteY12" fmla="*/ 2565348 h 2678496"/>
              <a:gd name="connsiteX13" fmla="*/ 32530 w 4922838"/>
              <a:gd name="connsiteY13" fmla="*/ 2662543 h 2678496"/>
              <a:gd name="connsiteX14" fmla="*/ 0 w 4922838"/>
              <a:gd name="connsiteY14" fmla="*/ 2678496 h 26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22838" h="2678496">
                <a:moveTo>
                  <a:pt x="0" y="0"/>
                </a:moveTo>
                <a:lnTo>
                  <a:pt x="4916919" y="0"/>
                </a:lnTo>
                <a:lnTo>
                  <a:pt x="4922838" y="270"/>
                </a:lnTo>
                <a:cubicBezTo>
                  <a:pt x="4922682" y="14056"/>
                  <a:pt x="4916416" y="192643"/>
                  <a:pt x="4915163" y="206429"/>
                </a:cubicBezTo>
                <a:cubicBezTo>
                  <a:pt x="4894640" y="420107"/>
                  <a:pt x="4747698" y="598224"/>
                  <a:pt x="4599345" y="753313"/>
                </a:cubicBezTo>
                <a:cubicBezTo>
                  <a:pt x="4352456" y="1011952"/>
                  <a:pt x="4028963" y="1265734"/>
                  <a:pt x="3676331" y="1207614"/>
                </a:cubicBezTo>
                <a:cubicBezTo>
                  <a:pt x="3467352" y="1172994"/>
                  <a:pt x="3270593" y="1029810"/>
                  <a:pt x="3062868" y="1071011"/>
                </a:cubicBezTo>
                <a:cubicBezTo>
                  <a:pt x="2843707" y="1114560"/>
                  <a:pt x="2719323" y="1338734"/>
                  <a:pt x="2604025" y="1530637"/>
                </a:cubicBezTo>
                <a:cubicBezTo>
                  <a:pt x="2488726" y="1722541"/>
                  <a:pt x="2301993" y="1924313"/>
                  <a:pt x="2082675" y="1879195"/>
                </a:cubicBezTo>
                <a:cubicBezTo>
                  <a:pt x="1924140" y="1846612"/>
                  <a:pt x="1823566" y="1696692"/>
                  <a:pt x="1717041" y="1574815"/>
                </a:cubicBezTo>
                <a:cubicBezTo>
                  <a:pt x="1509002" y="1336542"/>
                  <a:pt x="1204464" y="1167981"/>
                  <a:pt x="888490" y="1181452"/>
                </a:cubicBezTo>
                <a:cubicBezTo>
                  <a:pt x="572516" y="1194926"/>
                  <a:pt x="261554" y="1424738"/>
                  <a:pt x="210798" y="1736953"/>
                </a:cubicBezTo>
                <a:cubicBezTo>
                  <a:pt x="167875" y="2001388"/>
                  <a:pt x="323277" y="2332871"/>
                  <a:pt x="141557" y="2565348"/>
                </a:cubicBezTo>
                <a:cubicBezTo>
                  <a:pt x="111166" y="2604423"/>
                  <a:pt x="74134" y="2637241"/>
                  <a:pt x="32530" y="2662543"/>
                </a:cubicBezTo>
                <a:lnTo>
                  <a:pt x="0" y="2678496"/>
                </a:lnTo>
                <a:close/>
              </a:path>
            </a:pathLst>
          </a:custGeom>
          <a:solidFill>
            <a:srgbClr val="7CD4B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610100" y="233690"/>
            <a:ext cx="29718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前端</a:t>
            </a:r>
            <a:r>
              <a:rPr lang="en-US" altLang="zh-CN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逻辑</a:t>
            </a:r>
            <a:endParaRPr lang="zh-CN" altLang="en-US" sz="28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cs typeface="阿里巴巴普惠体 B" panose="00020600040101010101" pitchFamily="18" charset="-122"/>
              <a:sym typeface="汉仪旗黑X1-75W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856322" y="750629"/>
            <a:ext cx="4479356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汉仪旗黑X1-55W" panose="00020600040101010101" pitchFamily="18" charset="-122"/>
              </a:rPr>
              <a:t>LOGIC WRITING OF FRONT END</a:t>
            </a:r>
            <a:endParaRPr lang="en-US" altLang="zh-CN" sz="16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sym typeface="汉仪旗黑X1-55W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0726896" y="-2"/>
            <a:ext cx="1465104" cy="495302"/>
          </a:xfrm>
          <a:custGeom>
            <a:avLst/>
            <a:gdLst>
              <a:gd name="connsiteX0" fmla="*/ 0 w 5851223"/>
              <a:gd name="connsiteY0" fmla="*/ 0 h 5391275"/>
              <a:gd name="connsiteX1" fmla="*/ 5851223 w 5851223"/>
              <a:gd name="connsiteY1" fmla="*/ 0 h 5391275"/>
              <a:gd name="connsiteX2" fmla="*/ 5851223 w 5851223"/>
              <a:gd name="connsiteY2" fmla="*/ 1826131 h 5391275"/>
              <a:gd name="connsiteX3" fmla="*/ 5804077 w 5851223"/>
              <a:gd name="connsiteY3" fmla="*/ 1815560 h 5391275"/>
              <a:gd name="connsiteX4" fmla="*/ 5657985 w 5851223"/>
              <a:gd name="connsiteY4" fmla="*/ 1799067 h 5391275"/>
              <a:gd name="connsiteX5" fmla="*/ 5014661 w 5851223"/>
              <a:gd name="connsiteY5" fmla="*/ 1950138 h 5391275"/>
              <a:gd name="connsiteX6" fmla="*/ 4065450 w 5851223"/>
              <a:gd name="connsiteY6" fmla="*/ 1549063 h 5391275"/>
              <a:gd name="connsiteX7" fmla="*/ 3631754 w 5851223"/>
              <a:gd name="connsiteY7" fmla="*/ 1535693 h 5391275"/>
              <a:gd name="connsiteX8" fmla="*/ 3489371 w 5851223"/>
              <a:gd name="connsiteY8" fmla="*/ 1733958 h 5391275"/>
              <a:gd name="connsiteX9" fmla="*/ 3240705 w 5851223"/>
              <a:gd name="connsiteY9" fmla="*/ 2234099 h 5391275"/>
              <a:gd name="connsiteX10" fmla="*/ 3001664 w 5851223"/>
              <a:gd name="connsiteY10" fmla="*/ 3320210 h 5391275"/>
              <a:gd name="connsiteX11" fmla="*/ 3382686 w 5851223"/>
              <a:gd name="connsiteY11" fmla="*/ 4098162 h 5391275"/>
              <a:gd name="connsiteX12" fmla="*/ 2744976 w 5851223"/>
              <a:gd name="connsiteY12" fmla="*/ 5216359 h 5391275"/>
              <a:gd name="connsiteX13" fmla="*/ 1347766 w 5851223"/>
              <a:gd name="connsiteY13" fmla="*/ 5237348 h 5391275"/>
              <a:gd name="connsiteX14" fmla="*/ 622087 w 5851223"/>
              <a:gd name="connsiteY14" fmla="*/ 4069953 h 5391275"/>
              <a:gd name="connsiteX15" fmla="*/ 1444959 w 5851223"/>
              <a:gd name="connsiteY15" fmla="*/ 3000419 h 5391275"/>
              <a:gd name="connsiteX16" fmla="*/ 2262217 w 5851223"/>
              <a:gd name="connsiteY16" fmla="*/ 2943867 h 5391275"/>
              <a:gd name="connsiteX17" fmla="*/ 3013163 w 5851223"/>
              <a:gd name="connsiteY17" fmla="*/ 2049337 h 5391275"/>
              <a:gd name="connsiteX18" fmla="*/ 2729603 w 5851223"/>
              <a:gd name="connsiteY18" fmla="*/ 1001195 h 5391275"/>
              <a:gd name="connsiteX19" fmla="*/ 1973843 w 5851223"/>
              <a:gd name="connsiteY19" fmla="*/ 912022 h 5391275"/>
              <a:gd name="connsiteX20" fmla="*/ 1207657 w 5851223"/>
              <a:gd name="connsiteY20" fmla="*/ 1057745 h 5391275"/>
              <a:gd name="connsiteX21" fmla="*/ 312992 w 5851223"/>
              <a:gd name="connsiteY21" fmla="*/ 674184 h 5391275"/>
              <a:gd name="connsiteX22" fmla="*/ 14835 w 5851223"/>
              <a:gd name="connsiteY22" fmla="*/ 68459 h 5391275"/>
              <a:gd name="connsiteX0-1" fmla="*/ 0 w 5851223"/>
              <a:gd name="connsiteY0-2" fmla="*/ 0 h 5391275"/>
              <a:gd name="connsiteX1-3" fmla="*/ 5851223 w 5851223"/>
              <a:gd name="connsiteY1-4" fmla="*/ 0 h 5391275"/>
              <a:gd name="connsiteX2-5" fmla="*/ 5851223 w 5851223"/>
              <a:gd name="connsiteY2-6" fmla="*/ 1826131 h 5391275"/>
              <a:gd name="connsiteX3-7" fmla="*/ 5804077 w 5851223"/>
              <a:gd name="connsiteY3-8" fmla="*/ 1815560 h 5391275"/>
              <a:gd name="connsiteX4-9" fmla="*/ 5657985 w 5851223"/>
              <a:gd name="connsiteY4-10" fmla="*/ 1799067 h 5391275"/>
              <a:gd name="connsiteX5-11" fmla="*/ 5014661 w 5851223"/>
              <a:gd name="connsiteY5-12" fmla="*/ 1950138 h 5391275"/>
              <a:gd name="connsiteX6-13" fmla="*/ 4065450 w 5851223"/>
              <a:gd name="connsiteY6-14" fmla="*/ 1549063 h 5391275"/>
              <a:gd name="connsiteX7-15" fmla="*/ 3631754 w 5851223"/>
              <a:gd name="connsiteY7-16" fmla="*/ 1535693 h 5391275"/>
              <a:gd name="connsiteX8-17" fmla="*/ 3489371 w 5851223"/>
              <a:gd name="connsiteY8-18" fmla="*/ 1733958 h 5391275"/>
              <a:gd name="connsiteX9-19" fmla="*/ 3240705 w 5851223"/>
              <a:gd name="connsiteY9-20" fmla="*/ 2234099 h 5391275"/>
              <a:gd name="connsiteX10-21" fmla="*/ 3001664 w 5851223"/>
              <a:gd name="connsiteY10-22" fmla="*/ 3320210 h 5391275"/>
              <a:gd name="connsiteX11-23" fmla="*/ 3382686 w 5851223"/>
              <a:gd name="connsiteY11-24" fmla="*/ 4098162 h 5391275"/>
              <a:gd name="connsiteX12-25" fmla="*/ 2744976 w 5851223"/>
              <a:gd name="connsiteY12-26" fmla="*/ 5216359 h 5391275"/>
              <a:gd name="connsiteX13-27" fmla="*/ 1347766 w 5851223"/>
              <a:gd name="connsiteY13-28" fmla="*/ 5237348 h 5391275"/>
              <a:gd name="connsiteX14-29" fmla="*/ 622087 w 5851223"/>
              <a:gd name="connsiteY14-30" fmla="*/ 4069953 h 5391275"/>
              <a:gd name="connsiteX15-31" fmla="*/ 1444959 w 5851223"/>
              <a:gd name="connsiteY15-32" fmla="*/ 3000419 h 5391275"/>
              <a:gd name="connsiteX16-33" fmla="*/ 3013163 w 5851223"/>
              <a:gd name="connsiteY16-34" fmla="*/ 2049337 h 5391275"/>
              <a:gd name="connsiteX17-35" fmla="*/ 2729603 w 5851223"/>
              <a:gd name="connsiteY17-36" fmla="*/ 1001195 h 5391275"/>
              <a:gd name="connsiteX18-37" fmla="*/ 1973843 w 5851223"/>
              <a:gd name="connsiteY18-38" fmla="*/ 912022 h 5391275"/>
              <a:gd name="connsiteX19-39" fmla="*/ 1207657 w 5851223"/>
              <a:gd name="connsiteY19-40" fmla="*/ 1057745 h 5391275"/>
              <a:gd name="connsiteX20-41" fmla="*/ 312992 w 5851223"/>
              <a:gd name="connsiteY20-42" fmla="*/ 674184 h 5391275"/>
              <a:gd name="connsiteX21-43" fmla="*/ 14835 w 5851223"/>
              <a:gd name="connsiteY21-44" fmla="*/ 68459 h 5391275"/>
              <a:gd name="connsiteX22-45" fmla="*/ 0 w 5851223"/>
              <a:gd name="connsiteY22-46" fmla="*/ 0 h 5391275"/>
              <a:gd name="connsiteX0-47" fmla="*/ 0 w 5851223"/>
              <a:gd name="connsiteY0-48" fmla="*/ 0 h 5391275"/>
              <a:gd name="connsiteX1-49" fmla="*/ 5851223 w 5851223"/>
              <a:gd name="connsiteY1-50" fmla="*/ 0 h 5391275"/>
              <a:gd name="connsiteX2-51" fmla="*/ 5851223 w 5851223"/>
              <a:gd name="connsiteY2-52" fmla="*/ 1826131 h 5391275"/>
              <a:gd name="connsiteX3-53" fmla="*/ 5804077 w 5851223"/>
              <a:gd name="connsiteY3-54" fmla="*/ 1815560 h 5391275"/>
              <a:gd name="connsiteX4-55" fmla="*/ 5657985 w 5851223"/>
              <a:gd name="connsiteY4-56" fmla="*/ 1799067 h 5391275"/>
              <a:gd name="connsiteX5-57" fmla="*/ 5014661 w 5851223"/>
              <a:gd name="connsiteY5-58" fmla="*/ 1950138 h 5391275"/>
              <a:gd name="connsiteX6-59" fmla="*/ 4065450 w 5851223"/>
              <a:gd name="connsiteY6-60" fmla="*/ 1549063 h 5391275"/>
              <a:gd name="connsiteX7-61" fmla="*/ 3631754 w 5851223"/>
              <a:gd name="connsiteY7-62" fmla="*/ 1535693 h 5391275"/>
              <a:gd name="connsiteX8-63" fmla="*/ 3489371 w 5851223"/>
              <a:gd name="connsiteY8-64" fmla="*/ 1733958 h 5391275"/>
              <a:gd name="connsiteX9-65" fmla="*/ 3240705 w 5851223"/>
              <a:gd name="connsiteY9-66" fmla="*/ 2234099 h 5391275"/>
              <a:gd name="connsiteX10-67" fmla="*/ 3001664 w 5851223"/>
              <a:gd name="connsiteY10-68" fmla="*/ 3320210 h 5391275"/>
              <a:gd name="connsiteX11-69" fmla="*/ 3382686 w 5851223"/>
              <a:gd name="connsiteY11-70" fmla="*/ 4098162 h 5391275"/>
              <a:gd name="connsiteX12-71" fmla="*/ 2744976 w 5851223"/>
              <a:gd name="connsiteY12-72" fmla="*/ 5216359 h 5391275"/>
              <a:gd name="connsiteX13-73" fmla="*/ 1347766 w 5851223"/>
              <a:gd name="connsiteY13-74" fmla="*/ 5237348 h 5391275"/>
              <a:gd name="connsiteX14-75" fmla="*/ 622087 w 5851223"/>
              <a:gd name="connsiteY14-76" fmla="*/ 4069953 h 5391275"/>
              <a:gd name="connsiteX15-77" fmla="*/ 3013163 w 5851223"/>
              <a:gd name="connsiteY15-78" fmla="*/ 2049337 h 5391275"/>
              <a:gd name="connsiteX16-79" fmla="*/ 2729603 w 5851223"/>
              <a:gd name="connsiteY16-80" fmla="*/ 1001195 h 5391275"/>
              <a:gd name="connsiteX17-81" fmla="*/ 1973843 w 5851223"/>
              <a:gd name="connsiteY17-82" fmla="*/ 912022 h 5391275"/>
              <a:gd name="connsiteX18-83" fmla="*/ 1207657 w 5851223"/>
              <a:gd name="connsiteY18-84" fmla="*/ 1057745 h 5391275"/>
              <a:gd name="connsiteX19-85" fmla="*/ 312992 w 5851223"/>
              <a:gd name="connsiteY19-86" fmla="*/ 674184 h 5391275"/>
              <a:gd name="connsiteX20-87" fmla="*/ 14835 w 5851223"/>
              <a:gd name="connsiteY20-88" fmla="*/ 68459 h 5391275"/>
              <a:gd name="connsiteX21-89" fmla="*/ 0 w 5851223"/>
              <a:gd name="connsiteY21-90" fmla="*/ 0 h 5391275"/>
              <a:gd name="connsiteX0-91" fmla="*/ 0 w 5851223"/>
              <a:gd name="connsiteY0-92" fmla="*/ 0 h 5216383"/>
              <a:gd name="connsiteX1-93" fmla="*/ 5851223 w 5851223"/>
              <a:gd name="connsiteY1-94" fmla="*/ 0 h 5216383"/>
              <a:gd name="connsiteX2-95" fmla="*/ 5851223 w 5851223"/>
              <a:gd name="connsiteY2-96" fmla="*/ 1826131 h 5216383"/>
              <a:gd name="connsiteX3-97" fmla="*/ 5804077 w 5851223"/>
              <a:gd name="connsiteY3-98" fmla="*/ 1815560 h 5216383"/>
              <a:gd name="connsiteX4-99" fmla="*/ 5657985 w 5851223"/>
              <a:gd name="connsiteY4-100" fmla="*/ 1799067 h 5216383"/>
              <a:gd name="connsiteX5-101" fmla="*/ 5014661 w 5851223"/>
              <a:gd name="connsiteY5-102" fmla="*/ 1950138 h 5216383"/>
              <a:gd name="connsiteX6-103" fmla="*/ 4065450 w 5851223"/>
              <a:gd name="connsiteY6-104" fmla="*/ 1549063 h 5216383"/>
              <a:gd name="connsiteX7-105" fmla="*/ 3631754 w 5851223"/>
              <a:gd name="connsiteY7-106" fmla="*/ 1535693 h 5216383"/>
              <a:gd name="connsiteX8-107" fmla="*/ 3489371 w 5851223"/>
              <a:gd name="connsiteY8-108" fmla="*/ 1733958 h 5216383"/>
              <a:gd name="connsiteX9-109" fmla="*/ 3240705 w 5851223"/>
              <a:gd name="connsiteY9-110" fmla="*/ 2234099 h 5216383"/>
              <a:gd name="connsiteX10-111" fmla="*/ 3001664 w 5851223"/>
              <a:gd name="connsiteY10-112" fmla="*/ 3320210 h 5216383"/>
              <a:gd name="connsiteX11-113" fmla="*/ 3382686 w 5851223"/>
              <a:gd name="connsiteY11-114" fmla="*/ 4098162 h 5216383"/>
              <a:gd name="connsiteX12-115" fmla="*/ 2744976 w 5851223"/>
              <a:gd name="connsiteY12-116" fmla="*/ 5216359 h 5216383"/>
              <a:gd name="connsiteX13-117" fmla="*/ 622087 w 5851223"/>
              <a:gd name="connsiteY13-118" fmla="*/ 4069953 h 5216383"/>
              <a:gd name="connsiteX14-119" fmla="*/ 3013163 w 5851223"/>
              <a:gd name="connsiteY14-120" fmla="*/ 2049337 h 5216383"/>
              <a:gd name="connsiteX15-121" fmla="*/ 2729603 w 5851223"/>
              <a:gd name="connsiteY15-122" fmla="*/ 1001195 h 5216383"/>
              <a:gd name="connsiteX16-123" fmla="*/ 1973843 w 5851223"/>
              <a:gd name="connsiteY16-124" fmla="*/ 912022 h 5216383"/>
              <a:gd name="connsiteX17-125" fmla="*/ 1207657 w 5851223"/>
              <a:gd name="connsiteY17-126" fmla="*/ 1057745 h 5216383"/>
              <a:gd name="connsiteX18-127" fmla="*/ 312992 w 5851223"/>
              <a:gd name="connsiteY18-128" fmla="*/ 674184 h 5216383"/>
              <a:gd name="connsiteX19-129" fmla="*/ 14835 w 5851223"/>
              <a:gd name="connsiteY19-130" fmla="*/ 68459 h 5216383"/>
              <a:gd name="connsiteX20-131" fmla="*/ 0 w 5851223"/>
              <a:gd name="connsiteY20-132" fmla="*/ 0 h 5216383"/>
              <a:gd name="connsiteX0-133" fmla="*/ 0 w 5851223"/>
              <a:gd name="connsiteY0-134" fmla="*/ 0 h 4263794"/>
              <a:gd name="connsiteX1-135" fmla="*/ 5851223 w 5851223"/>
              <a:gd name="connsiteY1-136" fmla="*/ 0 h 4263794"/>
              <a:gd name="connsiteX2-137" fmla="*/ 5851223 w 5851223"/>
              <a:gd name="connsiteY2-138" fmla="*/ 1826131 h 4263794"/>
              <a:gd name="connsiteX3-139" fmla="*/ 5804077 w 5851223"/>
              <a:gd name="connsiteY3-140" fmla="*/ 1815560 h 4263794"/>
              <a:gd name="connsiteX4-141" fmla="*/ 5657985 w 5851223"/>
              <a:gd name="connsiteY4-142" fmla="*/ 1799067 h 4263794"/>
              <a:gd name="connsiteX5-143" fmla="*/ 5014661 w 5851223"/>
              <a:gd name="connsiteY5-144" fmla="*/ 1950138 h 4263794"/>
              <a:gd name="connsiteX6-145" fmla="*/ 4065450 w 5851223"/>
              <a:gd name="connsiteY6-146" fmla="*/ 1549063 h 4263794"/>
              <a:gd name="connsiteX7-147" fmla="*/ 3631754 w 5851223"/>
              <a:gd name="connsiteY7-148" fmla="*/ 1535693 h 4263794"/>
              <a:gd name="connsiteX8-149" fmla="*/ 3489371 w 5851223"/>
              <a:gd name="connsiteY8-150" fmla="*/ 1733958 h 4263794"/>
              <a:gd name="connsiteX9-151" fmla="*/ 3240705 w 5851223"/>
              <a:gd name="connsiteY9-152" fmla="*/ 2234099 h 4263794"/>
              <a:gd name="connsiteX10-153" fmla="*/ 3001664 w 5851223"/>
              <a:gd name="connsiteY10-154" fmla="*/ 3320210 h 4263794"/>
              <a:gd name="connsiteX11-155" fmla="*/ 3382686 w 5851223"/>
              <a:gd name="connsiteY11-156" fmla="*/ 4098162 h 4263794"/>
              <a:gd name="connsiteX12-157" fmla="*/ 622087 w 5851223"/>
              <a:gd name="connsiteY12-158" fmla="*/ 4069953 h 4263794"/>
              <a:gd name="connsiteX13-159" fmla="*/ 3013163 w 5851223"/>
              <a:gd name="connsiteY13-160" fmla="*/ 2049337 h 4263794"/>
              <a:gd name="connsiteX14-161" fmla="*/ 2729603 w 5851223"/>
              <a:gd name="connsiteY14-162" fmla="*/ 1001195 h 4263794"/>
              <a:gd name="connsiteX15-163" fmla="*/ 1973843 w 5851223"/>
              <a:gd name="connsiteY15-164" fmla="*/ 912022 h 4263794"/>
              <a:gd name="connsiteX16-165" fmla="*/ 1207657 w 5851223"/>
              <a:gd name="connsiteY16-166" fmla="*/ 1057745 h 4263794"/>
              <a:gd name="connsiteX17-167" fmla="*/ 312992 w 5851223"/>
              <a:gd name="connsiteY17-168" fmla="*/ 674184 h 4263794"/>
              <a:gd name="connsiteX18-169" fmla="*/ 14835 w 5851223"/>
              <a:gd name="connsiteY18-170" fmla="*/ 68459 h 4263794"/>
              <a:gd name="connsiteX19-171" fmla="*/ 0 w 5851223"/>
              <a:gd name="connsiteY19-172" fmla="*/ 0 h 4263794"/>
              <a:gd name="connsiteX0-173" fmla="*/ 0 w 5851223"/>
              <a:gd name="connsiteY0-174" fmla="*/ 0 h 4136985"/>
              <a:gd name="connsiteX1-175" fmla="*/ 5851223 w 5851223"/>
              <a:gd name="connsiteY1-176" fmla="*/ 0 h 4136985"/>
              <a:gd name="connsiteX2-177" fmla="*/ 5851223 w 5851223"/>
              <a:gd name="connsiteY2-178" fmla="*/ 1826131 h 4136985"/>
              <a:gd name="connsiteX3-179" fmla="*/ 5804077 w 5851223"/>
              <a:gd name="connsiteY3-180" fmla="*/ 1815560 h 4136985"/>
              <a:gd name="connsiteX4-181" fmla="*/ 5657985 w 5851223"/>
              <a:gd name="connsiteY4-182" fmla="*/ 1799067 h 4136985"/>
              <a:gd name="connsiteX5-183" fmla="*/ 5014661 w 5851223"/>
              <a:gd name="connsiteY5-184" fmla="*/ 1950138 h 4136985"/>
              <a:gd name="connsiteX6-185" fmla="*/ 4065450 w 5851223"/>
              <a:gd name="connsiteY6-186" fmla="*/ 1549063 h 4136985"/>
              <a:gd name="connsiteX7-187" fmla="*/ 3631754 w 5851223"/>
              <a:gd name="connsiteY7-188" fmla="*/ 1535693 h 4136985"/>
              <a:gd name="connsiteX8-189" fmla="*/ 3489371 w 5851223"/>
              <a:gd name="connsiteY8-190" fmla="*/ 1733958 h 4136985"/>
              <a:gd name="connsiteX9-191" fmla="*/ 3240705 w 5851223"/>
              <a:gd name="connsiteY9-192" fmla="*/ 2234099 h 4136985"/>
              <a:gd name="connsiteX10-193" fmla="*/ 3001664 w 5851223"/>
              <a:gd name="connsiteY10-194" fmla="*/ 3320210 h 4136985"/>
              <a:gd name="connsiteX11-195" fmla="*/ 3382686 w 5851223"/>
              <a:gd name="connsiteY11-196" fmla="*/ 4098162 h 4136985"/>
              <a:gd name="connsiteX12-197" fmla="*/ 3013163 w 5851223"/>
              <a:gd name="connsiteY12-198" fmla="*/ 2049337 h 4136985"/>
              <a:gd name="connsiteX13-199" fmla="*/ 2729603 w 5851223"/>
              <a:gd name="connsiteY13-200" fmla="*/ 1001195 h 4136985"/>
              <a:gd name="connsiteX14-201" fmla="*/ 1973843 w 5851223"/>
              <a:gd name="connsiteY14-202" fmla="*/ 912022 h 4136985"/>
              <a:gd name="connsiteX15-203" fmla="*/ 1207657 w 5851223"/>
              <a:gd name="connsiteY15-204" fmla="*/ 1057745 h 4136985"/>
              <a:gd name="connsiteX16-205" fmla="*/ 312992 w 5851223"/>
              <a:gd name="connsiteY16-206" fmla="*/ 674184 h 4136985"/>
              <a:gd name="connsiteX17-207" fmla="*/ 14835 w 5851223"/>
              <a:gd name="connsiteY17-208" fmla="*/ 68459 h 4136985"/>
              <a:gd name="connsiteX18-209" fmla="*/ 0 w 5851223"/>
              <a:gd name="connsiteY18-210" fmla="*/ 0 h 4136985"/>
              <a:gd name="connsiteX0-211" fmla="*/ 0 w 5851223"/>
              <a:gd name="connsiteY0-212" fmla="*/ 0 h 3321099"/>
              <a:gd name="connsiteX1-213" fmla="*/ 5851223 w 5851223"/>
              <a:gd name="connsiteY1-214" fmla="*/ 0 h 3321099"/>
              <a:gd name="connsiteX2-215" fmla="*/ 5851223 w 5851223"/>
              <a:gd name="connsiteY2-216" fmla="*/ 1826131 h 3321099"/>
              <a:gd name="connsiteX3-217" fmla="*/ 5804077 w 5851223"/>
              <a:gd name="connsiteY3-218" fmla="*/ 1815560 h 3321099"/>
              <a:gd name="connsiteX4-219" fmla="*/ 5657985 w 5851223"/>
              <a:gd name="connsiteY4-220" fmla="*/ 1799067 h 3321099"/>
              <a:gd name="connsiteX5-221" fmla="*/ 5014661 w 5851223"/>
              <a:gd name="connsiteY5-222" fmla="*/ 1950138 h 3321099"/>
              <a:gd name="connsiteX6-223" fmla="*/ 4065450 w 5851223"/>
              <a:gd name="connsiteY6-224" fmla="*/ 1549063 h 3321099"/>
              <a:gd name="connsiteX7-225" fmla="*/ 3631754 w 5851223"/>
              <a:gd name="connsiteY7-226" fmla="*/ 1535693 h 3321099"/>
              <a:gd name="connsiteX8-227" fmla="*/ 3489371 w 5851223"/>
              <a:gd name="connsiteY8-228" fmla="*/ 1733958 h 3321099"/>
              <a:gd name="connsiteX9-229" fmla="*/ 3240705 w 5851223"/>
              <a:gd name="connsiteY9-230" fmla="*/ 2234099 h 3321099"/>
              <a:gd name="connsiteX10-231" fmla="*/ 3001664 w 5851223"/>
              <a:gd name="connsiteY10-232" fmla="*/ 3320210 h 3321099"/>
              <a:gd name="connsiteX11-233" fmla="*/ 3013163 w 5851223"/>
              <a:gd name="connsiteY11-234" fmla="*/ 2049337 h 3321099"/>
              <a:gd name="connsiteX12-235" fmla="*/ 2729603 w 5851223"/>
              <a:gd name="connsiteY12-236" fmla="*/ 1001195 h 3321099"/>
              <a:gd name="connsiteX13-237" fmla="*/ 1973843 w 5851223"/>
              <a:gd name="connsiteY13-238" fmla="*/ 912022 h 3321099"/>
              <a:gd name="connsiteX14-239" fmla="*/ 1207657 w 5851223"/>
              <a:gd name="connsiteY14-240" fmla="*/ 1057745 h 3321099"/>
              <a:gd name="connsiteX15-241" fmla="*/ 312992 w 5851223"/>
              <a:gd name="connsiteY15-242" fmla="*/ 674184 h 3321099"/>
              <a:gd name="connsiteX16-243" fmla="*/ 14835 w 5851223"/>
              <a:gd name="connsiteY16-244" fmla="*/ 68459 h 3321099"/>
              <a:gd name="connsiteX17-245" fmla="*/ 0 w 5851223"/>
              <a:gd name="connsiteY17-246" fmla="*/ 0 h 3321099"/>
              <a:gd name="connsiteX0-247" fmla="*/ 0 w 5851223"/>
              <a:gd name="connsiteY0-248" fmla="*/ 0 h 2256460"/>
              <a:gd name="connsiteX1-249" fmla="*/ 5851223 w 5851223"/>
              <a:gd name="connsiteY1-250" fmla="*/ 0 h 2256460"/>
              <a:gd name="connsiteX2-251" fmla="*/ 5851223 w 5851223"/>
              <a:gd name="connsiteY2-252" fmla="*/ 1826131 h 2256460"/>
              <a:gd name="connsiteX3-253" fmla="*/ 5804077 w 5851223"/>
              <a:gd name="connsiteY3-254" fmla="*/ 1815560 h 2256460"/>
              <a:gd name="connsiteX4-255" fmla="*/ 5657985 w 5851223"/>
              <a:gd name="connsiteY4-256" fmla="*/ 1799067 h 2256460"/>
              <a:gd name="connsiteX5-257" fmla="*/ 5014661 w 5851223"/>
              <a:gd name="connsiteY5-258" fmla="*/ 1950138 h 2256460"/>
              <a:gd name="connsiteX6-259" fmla="*/ 4065450 w 5851223"/>
              <a:gd name="connsiteY6-260" fmla="*/ 1549063 h 2256460"/>
              <a:gd name="connsiteX7-261" fmla="*/ 3631754 w 5851223"/>
              <a:gd name="connsiteY7-262" fmla="*/ 1535693 h 2256460"/>
              <a:gd name="connsiteX8-263" fmla="*/ 3489371 w 5851223"/>
              <a:gd name="connsiteY8-264" fmla="*/ 1733958 h 2256460"/>
              <a:gd name="connsiteX9-265" fmla="*/ 3240705 w 5851223"/>
              <a:gd name="connsiteY9-266" fmla="*/ 2234099 h 2256460"/>
              <a:gd name="connsiteX10-267" fmla="*/ 3013163 w 5851223"/>
              <a:gd name="connsiteY10-268" fmla="*/ 2049337 h 2256460"/>
              <a:gd name="connsiteX11-269" fmla="*/ 2729603 w 5851223"/>
              <a:gd name="connsiteY11-270" fmla="*/ 1001195 h 2256460"/>
              <a:gd name="connsiteX12-271" fmla="*/ 1973843 w 5851223"/>
              <a:gd name="connsiteY12-272" fmla="*/ 912022 h 2256460"/>
              <a:gd name="connsiteX13-273" fmla="*/ 1207657 w 5851223"/>
              <a:gd name="connsiteY13-274" fmla="*/ 1057745 h 2256460"/>
              <a:gd name="connsiteX14-275" fmla="*/ 312992 w 5851223"/>
              <a:gd name="connsiteY14-276" fmla="*/ 674184 h 2256460"/>
              <a:gd name="connsiteX15-277" fmla="*/ 14835 w 5851223"/>
              <a:gd name="connsiteY15-278" fmla="*/ 68459 h 2256460"/>
              <a:gd name="connsiteX16-279" fmla="*/ 0 w 5851223"/>
              <a:gd name="connsiteY16-280" fmla="*/ 0 h 2256460"/>
              <a:gd name="connsiteX0-281" fmla="*/ 0 w 5851223"/>
              <a:gd name="connsiteY0-282" fmla="*/ 0 h 2049337"/>
              <a:gd name="connsiteX1-283" fmla="*/ 5851223 w 5851223"/>
              <a:gd name="connsiteY1-284" fmla="*/ 0 h 2049337"/>
              <a:gd name="connsiteX2-285" fmla="*/ 5851223 w 5851223"/>
              <a:gd name="connsiteY2-286" fmla="*/ 1826131 h 2049337"/>
              <a:gd name="connsiteX3-287" fmla="*/ 5804077 w 5851223"/>
              <a:gd name="connsiteY3-288" fmla="*/ 1815560 h 2049337"/>
              <a:gd name="connsiteX4-289" fmla="*/ 5657985 w 5851223"/>
              <a:gd name="connsiteY4-290" fmla="*/ 1799067 h 2049337"/>
              <a:gd name="connsiteX5-291" fmla="*/ 5014661 w 5851223"/>
              <a:gd name="connsiteY5-292" fmla="*/ 1950138 h 2049337"/>
              <a:gd name="connsiteX6-293" fmla="*/ 4065450 w 5851223"/>
              <a:gd name="connsiteY6-294" fmla="*/ 1549063 h 2049337"/>
              <a:gd name="connsiteX7-295" fmla="*/ 3631754 w 5851223"/>
              <a:gd name="connsiteY7-296" fmla="*/ 1535693 h 2049337"/>
              <a:gd name="connsiteX8-297" fmla="*/ 3489371 w 5851223"/>
              <a:gd name="connsiteY8-298" fmla="*/ 1733958 h 2049337"/>
              <a:gd name="connsiteX9-299" fmla="*/ 3013163 w 5851223"/>
              <a:gd name="connsiteY9-300" fmla="*/ 2049337 h 2049337"/>
              <a:gd name="connsiteX10-301" fmla="*/ 2729603 w 5851223"/>
              <a:gd name="connsiteY10-302" fmla="*/ 1001195 h 2049337"/>
              <a:gd name="connsiteX11-303" fmla="*/ 1973843 w 5851223"/>
              <a:gd name="connsiteY11-304" fmla="*/ 912022 h 2049337"/>
              <a:gd name="connsiteX12-305" fmla="*/ 1207657 w 5851223"/>
              <a:gd name="connsiteY12-306" fmla="*/ 1057745 h 2049337"/>
              <a:gd name="connsiteX13-307" fmla="*/ 312992 w 5851223"/>
              <a:gd name="connsiteY13-308" fmla="*/ 674184 h 2049337"/>
              <a:gd name="connsiteX14-309" fmla="*/ 14835 w 5851223"/>
              <a:gd name="connsiteY14-310" fmla="*/ 68459 h 2049337"/>
              <a:gd name="connsiteX15-311" fmla="*/ 0 w 5851223"/>
              <a:gd name="connsiteY15-312" fmla="*/ 0 h 2049337"/>
              <a:gd name="connsiteX0-313" fmla="*/ 0 w 5851223"/>
              <a:gd name="connsiteY0-314" fmla="*/ 0 h 1950737"/>
              <a:gd name="connsiteX1-315" fmla="*/ 5851223 w 5851223"/>
              <a:gd name="connsiteY1-316" fmla="*/ 0 h 1950737"/>
              <a:gd name="connsiteX2-317" fmla="*/ 5851223 w 5851223"/>
              <a:gd name="connsiteY2-318" fmla="*/ 1826131 h 1950737"/>
              <a:gd name="connsiteX3-319" fmla="*/ 5804077 w 5851223"/>
              <a:gd name="connsiteY3-320" fmla="*/ 1815560 h 1950737"/>
              <a:gd name="connsiteX4-321" fmla="*/ 5657985 w 5851223"/>
              <a:gd name="connsiteY4-322" fmla="*/ 1799067 h 1950737"/>
              <a:gd name="connsiteX5-323" fmla="*/ 5014661 w 5851223"/>
              <a:gd name="connsiteY5-324" fmla="*/ 1950138 h 1950737"/>
              <a:gd name="connsiteX6-325" fmla="*/ 4065450 w 5851223"/>
              <a:gd name="connsiteY6-326" fmla="*/ 1549063 h 1950737"/>
              <a:gd name="connsiteX7-327" fmla="*/ 3631754 w 5851223"/>
              <a:gd name="connsiteY7-328" fmla="*/ 1535693 h 1950737"/>
              <a:gd name="connsiteX8-329" fmla="*/ 3489371 w 5851223"/>
              <a:gd name="connsiteY8-330" fmla="*/ 1733958 h 1950737"/>
              <a:gd name="connsiteX9-331" fmla="*/ 2729603 w 5851223"/>
              <a:gd name="connsiteY9-332" fmla="*/ 1001195 h 1950737"/>
              <a:gd name="connsiteX10-333" fmla="*/ 1973843 w 5851223"/>
              <a:gd name="connsiteY10-334" fmla="*/ 912022 h 1950737"/>
              <a:gd name="connsiteX11-335" fmla="*/ 1207657 w 5851223"/>
              <a:gd name="connsiteY11-336" fmla="*/ 1057745 h 1950737"/>
              <a:gd name="connsiteX12-337" fmla="*/ 312992 w 5851223"/>
              <a:gd name="connsiteY12-338" fmla="*/ 674184 h 1950737"/>
              <a:gd name="connsiteX13-339" fmla="*/ 14835 w 5851223"/>
              <a:gd name="connsiteY13-340" fmla="*/ 68459 h 1950737"/>
              <a:gd name="connsiteX14-341" fmla="*/ 0 w 5851223"/>
              <a:gd name="connsiteY14-342" fmla="*/ 0 h 1950737"/>
              <a:gd name="connsiteX0-343" fmla="*/ 0 w 5851223"/>
              <a:gd name="connsiteY0-344" fmla="*/ 0 h 1950737"/>
              <a:gd name="connsiteX1-345" fmla="*/ 5851223 w 5851223"/>
              <a:gd name="connsiteY1-346" fmla="*/ 0 h 1950737"/>
              <a:gd name="connsiteX2-347" fmla="*/ 5851223 w 5851223"/>
              <a:gd name="connsiteY2-348" fmla="*/ 1826131 h 1950737"/>
              <a:gd name="connsiteX3-349" fmla="*/ 5804077 w 5851223"/>
              <a:gd name="connsiteY3-350" fmla="*/ 1815560 h 1950737"/>
              <a:gd name="connsiteX4-351" fmla="*/ 5657985 w 5851223"/>
              <a:gd name="connsiteY4-352" fmla="*/ 1799067 h 1950737"/>
              <a:gd name="connsiteX5-353" fmla="*/ 5014661 w 5851223"/>
              <a:gd name="connsiteY5-354" fmla="*/ 1950138 h 1950737"/>
              <a:gd name="connsiteX6-355" fmla="*/ 4065450 w 5851223"/>
              <a:gd name="connsiteY6-356" fmla="*/ 1549063 h 1950737"/>
              <a:gd name="connsiteX7-357" fmla="*/ 3631754 w 5851223"/>
              <a:gd name="connsiteY7-358" fmla="*/ 1535693 h 1950737"/>
              <a:gd name="connsiteX8-359" fmla="*/ 2729603 w 5851223"/>
              <a:gd name="connsiteY8-360" fmla="*/ 1001195 h 1950737"/>
              <a:gd name="connsiteX9-361" fmla="*/ 1973843 w 5851223"/>
              <a:gd name="connsiteY9-362" fmla="*/ 912022 h 1950737"/>
              <a:gd name="connsiteX10-363" fmla="*/ 1207657 w 5851223"/>
              <a:gd name="connsiteY10-364" fmla="*/ 1057745 h 1950737"/>
              <a:gd name="connsiteX11-365" fmla="*/ 312992 w 5851223"/>
              <a:gd name="connsiteY11-366" fmla="*/ 674184 h 1950737"/>
              <a:gd name="connsiteX12-367" fmla="*/ 14835 w 5851223"/>
              <a:gd name="connsiteY12-368" fmla="*/ 68459 h 1950737"/>
              <a:gd name="connsiteX13-369" fmla="*/ 0 w 5851223"/>
              <a:gd name="connsiteY13-370" fmla="*/ 0 h 1950737"/>
              <a:gd name="connsiteX0-371" fmla="*/ 0 w 5851223"/>
              <a:gd name="connsiteY0-372" fmla="*/ 0 h 1950608"/>
              <a:gd name="connsiteX1-373" fmla="*/ 5851223 w 5851223"/>
              <a:gd name="connsiteY1-374" fmla="*/ 0 h 1950608"/>
              <a:gd name="connsiteX2-375" fmla="*/ 5851223 w 5851223"/>
              <a:gd name="connsiteY2-376" fmla="*/ 1826131 h 1950608"/>
              <a:gd name="connsiteX3-377" fmla="*/ 5804077 w 5851223"/>
              <a:gd name="connsiteY3-378" fmla="*/ 1815560 h 1950608"/>
              <a:gd name="connsiteX4-379" fmla="*/ 5657985 w 5851223"/>
              <a:gd name="connsiteY4-380" fmla="*/ 1799067 h 1950608"/>
              <a:gd name="connsiteX5-381" fmla="*/ 5014661 w 5851223"/>
              <a:gd name="connsiteY5-382" fmla="*/ 1950138 h 1950608"/>
              <a:gd name="connsiteX6-383" fmla="*/ 4065450 w 5851223"/>
              <a:gd name="connsiteY6-384" fmla="*/ 1549063 h 1950608"/>
              <a:gd name="connsiteX7-385" fmla="*/ 3430093 w 5851223"/>
              <a:gd name="connsiteY7-386" fmla="*/ 1535693 h 1950608"/>
              <a:gd name="connsiteX8-387" fmla="*/ 2729603 w 5851223"/>
              <a:gd name="connsiteY8-388" fmla="*/ 1001195 h 1950608"/>
              <a:gd name="connsiteX9-389" fmla="*/ 1973843 w 5851223"/>
              <a:gd name="connsiteY9-390" fmla="*/ 912022 h 1950608"/>
              <a:gd name="connsiteX10-391" fmla="*/ 1207657 w 5851223"/>
              <a:gd name="connsiteY10-392" fmla="*/ 1057745 h 1950608"/>
              <a:gd name="connsiteX11-393" fmla="*/ 312992 w 5851223"/>
              <a:gd name="connsiteY11-394" fmla="*/ 674184 h 1950608"/>
              <a:gd name="connsiteX12-395" fmla="*/ 14835 w 5851223"/>
              <a:gd name="connsiteY12-396" fmla="*/ 68459 h 1950608"/>
              <a:gd name="connsiteX13-397" fmla="*/ 0 w 5851223"/>
              <a:gd name="connsiteY13-398" fmla="*/ 0 h 1950608"/>
              <a:gd name="connsiteX0-399" fmla="*/ 0 w 5851223"/>
              <a:gd name="connsiteY0-400" fmla="*/ 0 h 1950608"/>
              <a:gd name="connsiteX1-401" fmla="*/ 5851223 w 5851223"/>
              <a:gd name="connsiteY1-402" fmla="*/ 0 h 1950608"/>
              <a:gd name="connsiteX2-403" fmla="*/ 5851223 w 5851223"/>
              <a:gd name="connsiteY2-404" fmla="*/ 1826131 h 1950608"/>
              <a:gd name="connsiteX3-405" fmla="*/ 5804077 w 5851223"/>
              <a:gd name="connsiteY3-406" fmla="*/ 1815560 h 1950608"/>
              <a:gd name="connsiteX4-407" fmla="*/ 5657985 w 5851223"/>
              <a:gd name="connsiteY4-408" fmla="*/ 1799067 h 1950608"/>
              <a:gd name="connsiteX5-409" fmla="*/ 5014661 w 5851223"/>
              <a:gd name="connsiteY5-410" fmla="*/ 1950138 h 1950608"/>
              <a:gd name="connsiteX6-411" fmla="*/ 4065450 w 5851223"/>
              <a:gd name="connsiteY6-412" fmla="*/ 1549063 h 1950608"/>
              <a:gd name="connsiteX7-413" fmla="*/ 3430093 w 5851223"/>
              <a:gd name="connsiteY7-414" fmla="*/ 1535693 h 1950608"/>
              <a:gd name="connsiteX8-415" fmla="*/ 2729603 w 5851223"/>
              <a:gd name="connsiteY8-416" fmla="*/ 1001195 h 1950608"/>
              <a:gd name="connsiteX9-417" fmla="*/ 1973843 w 5851223"/>
              <a:gd name="connsiteY9-418" fmla="*/ 912022 h 1950608"/>
              <a:gd name="connsiteX10-419" fmla="*/ 1207657 w 5851223"/>
              <a:gd name="connsiteY10-420" fmla="*/ 1057745 h 1950608"/>
              <a:gd name="connsiteX11-421" fmla="*/ 312992 w 5851223"/>
              <a:gd name="connsiteY11-422" fmla="*/ 674184 h 1950608"/>
              <a:gd name="connsiteX12-423" fmla="*/ 14835 w 5851223"/>
              <a:gd name="connsiteY12-424" fmla="*/ 68459 h 1950608"/>
              <a:gd name="connsiteX13-425" fmla="*/ 0 w 5851223"/>
              <a:gd name="connsiteY13-426" fmla="*/ 0 h 19506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5851223" h="1950608">
                <a:moveTo>
                  <a:pt x="0" y="0"/>
                </a:moveTo>
                <a:lnTo>
                  <a:pt x="5851223" y="0"/>
                </a:lnTo>
                <a:lnTo>
                  <a:pt x="5851223" y="1826131"/>
                </a:lnTo>
                <a:lnTo>
                  <a:pt x="5804077" y="1815560"/>
                </a:lnTo>
                <a:cubicBezTo>
                  <a:pt x="5747090" y="1804314"/>
                  <a:pt x="5691541" y="1796727"/>
                  <a:pt x="5657985" y="1799067"/>
                </a:cubicBezTo>
                <a:cubicBezTo>
                  <a:pt x="5437527" y="1814307"/>
                  <a:pt x="5235387" y="1940645"/>
                  <a:pt x="5014661" y="1950138"/>
                </a:cubicBezTo>
                <a:cubicBezTo>
                  <a:pt x="4667063" y="1965111"/>
                  <a:pt x="4329545" y="1618137"/>
                  <a:pt x="4065450" y="1549063"/>
                </a:cubicBezTo>
                <a:cubicBezTo>
                  <a:pt x="3801355" y="1479989"/>
                  <a:pt x="3742361" y="1627004"/>
                  <a:pt x="3430093" y="1535693"/>
                </a:cubicBezTo>
                <a:cubicBezTo>
                  <a:pt x="3117825" y="1444382"/>
                  <a:pt x="2972311" y="1105140"/>
                  <a:pt x="2729603" y="1001195"/>
                </a:cubicBezTo>
                <a:cubicBezTo>
                  <a:pt x="2486895" y="897250"/>
                  <a:pt x="2228793" y="861353"/>
                  <a:pt x="1973843" y="912022"/>
                </a:cubicBezTo>
                <a:cubicBezTo>
                  <a:pt x="1718894" y="962691"/>
                  <a:pt x="1468088" y="1052932"/>
                  <a:pt x="1207657" y="1057745"/>
                </a:cubicBezTo>
                <a:cubicBezTo>
                  <a:pt x="868611" y="1062169"/>
                  <a:pt x="543550" y="922809"/>
                  <a:pt x="312992" y="674184"/>
                </a:cubicBezTo>
                <a:cubicBezTo>
                  <a:pt x="180571" y="529012"/>
                  <a:pt x="67392" y="276978"/>
                  <a:pt x="14835" y="68459"/>
                </a:cubicBezTo>
                <a:lnTo>
                  <a:pt x="0" y="0"/>
                </a:lnTo>
                <a:close/>
              </a:path>
            </a:pathLst>
          </a:custGeom>
          <a:solidFill>
            <a:srgbClr val="433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3"/>
          <a:stretch>
            <a:fillRect/>
          </a:stretch>
        </p:blipFill>
        <p:spPr>
          <a:xfrm>
            <a:off x="835138" y="1435358"/>
            <a:ext cx="3508262" cy="4654953"/>
          </a:xfrm>
          <a:prstGeom prst="roundRect">
            <a:avLst>
              <a:gd name="adj" fmla="val 4340"/>
            </a:avLst>
          </a:prstGeom>
        </p:spPr>
      </p:pic>
      <p:sp>
        <p:nvSpPr>
          <p:cNvPr id="14" name="文本框 13"/>
          <p:cNvSpPr txBox="1"/>
          <p:nvPr/>
        </p:nvSpPr>
        <p:spPr>
          <a:xfrm>
            <a:off x="5051612" y="2430066"/>
            <a:ext cx="245535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完成</a:t>
            </a:r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情况</a:t>
            </a:r>
            <a:endParaRPr lang="zh-CN" altLang="en-US" sz="28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cs typeface="阿里巴巴普惠体 B" panose="00020600040101010101" pitchFamily="18" charset="-122"/>
              <a:sym typeface="汉仪旗黑X1-75W" panose="00020600040101010101" pitchFamily="18" charset="-122"/>
            </a:endParaRPr>
          </a:p>
        </p:txBody>
      </p:sp>
      <p:sp>
        <p:nvSpPr>
          <p:cNvPr id="15" name="文本框 38"/>
          <p:cNvSpPr txBox="1"/>
          <p:nvPr/>
        </p:nvSpPr>
        <p:spPr>
          <a:xfrm>
            <a:off x="5051612" y="2953286"/>
            <a:ext cx="5600353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       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完成了两大主页面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(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共三个主页面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)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的前端逻辑，包括页面的跳转，按钮功能等不需要前后端集成的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相关功能，还有一个主页面完成一半的前端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逻辑。</a:t>
            </a:r>
            <a:endParaRPr lang="zh-CN" altLang="en-US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 Light" panose="02010600030101010101" charset="-122"/>
              <a:ea typeface="等线 Light" panose="02010600030101010101" charset="-122"/>
              <a:cs typeface="OPPOSans R" panose="00020600040101010101" pitchFamily="18" charset="-122"/>
              <a:sym typeface="汉仪旗黑X1-55W" panose="00020600040101010101" pitchFamily="18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733290" y="2237105"/>
            <a:ext cx="6126480" cy="2383790"/>
          </a:xfrm>
          <a:prstGeom prst="roundRect">
            <a:avLst>
              <a:gd name="adj" fmla="val 1359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28"/>
          <p:cNvSpPr/>
          <p:nvPr/>
        </p:nvSpPr>
        <p:spPr>
          <a:xfrm>
            <a:off x="0" y="5822795"/>
            <a:ext cx="2076450" cy="1035205"/>
          </a:xfrm>
          <a:custGeom>
            <a:avLst/>
            <a:gdLst>
              <a:gd name="connsiteX0" fmla="*/ 0 w 5903340"/>
              <a:gd name="connsiteY0" fmla="*/ 0 h 2943085"/>
              <a:gd name="connsiteX1" fmla="*/ 56533 w 5903340"/>
              <a:gd name="connsiteY1" fmla="*/ 8125 h 2943085"/>
              <a:gd name="connsiteX2" fmla="*/ 941772 w 5903340"/>
              <a:gd name="connsiteY2" fmla="*/ 687706 h 2943085"/>
              <a:gd name="connsiteX3" fmla="*/ 1358030 w 5903340"/>
              <a:gd name="connsiteY3" fmla="*/ 1624677 h 2943085"/>
              <a:gd name="connsiteX4" fmla="*/ 1874841 w 5903340"/>
              <a:gd name="connsiteY4" fmla="*/ 2159770 h 2943085"/>
              <a:gd name="connsiteX5" fmla="*/ 2393547 w 5903340"/>
              <a:gd name="connsiteY5" fmla="*/ 2200794 h 2943085"/>
              <a:gd name="connsiteX6" fmla="*/ 3799505 w 5903340"/>
              <a:gd name="connsiteY6" fmla="*/ 1880629 h 2943085"/>
              <a:gd name="connsiteX7" fmla="*/ 5216611 w 5903340"/>
              <a:gd name="connsiteY7" fmla="*/ 1940270 h 2943085"/>
              <a:gd name="connsiteX8" fmla="*/ 5895750 w 5903340"/>
              <a:gd name="connsiteY8" fmla="*/ 2813939 h 2943085"/>
              <a:gd name="connsiteX9" fmla="*/ 5903340 w 5903340"/>
              <a:gd name="connsiteY9" fmla="*/ 2943085 h 2943085"/>
              <a:gd name="connsiteX10" fmla="*/ 0 w 5903340"/>
              <a:gd name="connsiteY10" fmla="*/ 2943085 h 29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03340" h="2943085">
                <a:moveTo>
                  <a:pt x="0" y="0"/>
                </a:moveTo>
                <a:lnTo>
                  <a:pt x="56533" y="8125"/>
                </a:lnTo>
                <a:cubicBezTo>
                  <a:pt x="412041" y="89535"/>
                  <a:pt x="777022" y="377226"/>
                  <a:pt x="941772" y="687706"/>
                </a:cubicBezTo>
                <a:cubicBezTo>
                  <a:pt x="1101631" y="989253"/>
                  <a:pt x="1199955" y="1321457"/>
                  <a:pt x="1358030" y="1624677"/>
                </a:cubicBezTo>
                <a:cubicBezTo>
                  <a:pt x="1475305" y="1849193"/>
                  <a:pt x="1638620" y="2067578"/>
                  <a:pt x="1874841" y="2159770"/>
                </a:cubicBezTo>
                <a:cubicBezTo>
                  <a:pt x="2038045" y="2223089"/>
                  <a:pt x="2219419" y="2220079"/>
                  <a:pt x="2393547" y="2200794"/>
                </a:cubicBezTo>
                <a:cubicBezTo>
                  <a:pt x="2871676" y="2148176"/>
                  <a:pt x="3329961" y="1982743"/>
                  <a:pt x="3799505" y="1880629"/>
                </a:cubicBezTo>
                <a:cubicBezTo>
                  <a:pt x="4269050" y="1778516"/>
                  <a:pt x="4777834" y="1743066"/>
                  <a:pt x="5216611" y="1940270"/>
                </a:cubicBezTo>
                <a:cubicBezTo>
                  <a:pt x="5559085" y="2094193"/>
                  <a:pt x="5840704" y="2447751"/>
                  <a:pt x="5895750" y="2813939"/>
                </a:cubicBezTo>
                <a:lnTo>
                  <a:pt x="5903340" y="2943085"/>
                </a:lnTo>
                <a:lnTo>
                  <a:pt x="0" y="2943085"/>
                </a:lnTo>
                <a:close/>
              </a:path>
            </a:pathLst>
          </a:custGeom>
          <a:solidFill>
            <a:srgbClr val="4337B3"/>
          </a:solidFill>
          <a:ln w="111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11138456" y="6000750"/>
            <a:ext cx="1053545" cy="857250"/>
          </a:xfrm>
          <a:custGeom>
            <a:avLst/>
            <a:gdLst>
              <a:gd name="connsiteX0" fmla="*/ 3573631 w 4005775"/>
              <a:gd name="connsiteY0" fmla="*/ 432 h 3259426"/>
              <a:gd name="connsiteX1" fmla="*/ 3950983 w 4005775"/>
              <a:gd name="connsiteY1" fmla="*/ 76271 h 3259426"/>
              <a:gd name="connsiteX2" fmla="*/ 4005775 w 4005775"/>
              <a:gd name="connsiteY2" fmla="*/ 103068 h 3259426"/>
              <a:gd name="connsiteX3" fmla="*/ 4005775 w 4005775"/>
              <a:gd name="connsiteY3" fmla="*/ 3259426 h 3259426"/>
              <a:gd name="connsiteX4" fmla="*/ 0 w 4005775"/>
              <a:gd name="connsiteY4" fmla="*/ 3259426 h 3259426"/>
              <a:gd name="connsiteX5" fmla="*/ 14126 w 4005775"/>
              <a:gd name="connsiteY5" fmla="*/ 3185041 h 3259426"/>
              <a:gd name="connsiteX6" fmla="*/ 286437 w 4005775"/>
              <a:gd name="connsiteY6" fmla="*/ 2815687 h 3259426"/>
              <a:gd name="connsiteX7" fmla="*/ 1242466 w 4005775"/>
              <a:gd name="connsiteY7" fmla="*/ 2547734 h 3259426"/>
              <a:gd name="connsiteX8" fmla="*/ 2055203 w 4005775"/>
              <a:gd name="connsiteY8" fmla="*/ 2863201 h 3259426"/>
              <a:gd name="connsiteX9" fmla="*/ 1934417 w 4005775"/>
              <a:gd name="connsiteY9" fmla="*/ 2222765 h 3259426"/>
              <a:gd name="connsiteX10" fmla="*/ 1309235 w 4005775"/>
              <a:gd name="connsiteY10" fmla="*/ 1711740 h 3259426"/>
              <a:gd name="connsiteX11" fmla="*/ 1588567 w 4005775"/>
              <a:gd name="connsiteY11" fmla="*/ 1029667 h 3259426"/>
              <a:gd name="connsiteX12" fmla="*/ 2374421 w 4005775"/>
              <a:gd name="connsiteY12" fmla="*/ 878498 h 3259426"/>
              <a:gd name="connsiteX13" fmla="*/ 2721522 w 4005775"/>
              <a:gd name="connsiteY13" fmla="*/ 268695 h 3259426"/>
              <a:gd name="connsiteX14" fmla="*/ 3275683 w 4005775"/>
              <a:gd name="connsiteY14" fmla="*/ 21998 h 3259426"/>
              <a:gd name="connsiteX15" fmla="*/ 3573631 w 4005775"/>
              <a:gd name="connsiteY15" fmla="*/ 432 h 325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05775" h="3259426">
                <a:moveTo>
                  <a:pt x="3573631" y="432"/>
                </a:moveTo>
                <a:cubicBezTo>
                  <a:pt x="3704552" y="3742"/>
                  <a:pt x="3832128" y="26291"/>
                  <a:pt x="3950983" y="76271"/>
                </a:cubicBezTo>
                <a:lnTo>
                  <a:pt x="4005775" y="103068"/>
                </a:lnTo>
                <a:lnTo>
                  <a:pt x="4005775" y="3259426"/>
                </a:lnTo>
                <a:lnTo>
                  <a:pt x="0" y="3259426"/>
                </a:lnTo>
                <a:lnTo>
                  <a:pt x="14126" y="3185041"/>
                </a:lnTo>
                <a:cubicBezTo>
                  <a:pt x="62732" y="3042371"/>
                  <a:pt x="168466" y="2914154"/>
                  <a:pt x="286437" y="2815687"/>
                </a:cubicBezTo>
                <a:cubicBezTo>
                  <a:pt x="529758" y="2612378"/>
                  <a:pt x="924623" y="2401942"/>
                  <a:pt x="1242466" y="2547734"/>
                </a:cubicBezTo>
                <a:cubicBezTo>
                  <a:pt x="1508168" y="2669770"/>
                  <a:pt x="1722606" y="3091018"/>
                  <a:pt x="2055203" y="2863201"/>
                </a:cubicBezTo>
                <a:cubicBezTo>
                  <a:pt x="2322030" y="2680273"/>
                  <a:pt x="2140478" y="2358304"/>
                  <a:pt x="1934417" y="2222765"/>
                </a:cubicBezTo>
                <a:cubicBezTo>
                  <a:pt x="1719730" y="2081598"/>
                  <a:pt x="1431021" y="1952436"/>
                  <a:pt x="1309235" y="1711740"/>
                </a:cubicBezTo>
                <a:cubicBezTo>
                  <a:pt x="1179323" y="1454791"/>
                  <a:pt x="1331117" y="1137198"/>
                  <a:pt x="1588567" y="1029667"/>
                </a:cubicBezTo>
                <a:cubicBezTo>
                  <a:pt x="1840765" y="924386"/>
                  <a:pt x="2170986" y="1095311"/>
                  <a:pt x="2374421" y="878498"/>
                </a:cubicBezTo>
                <a:cubicBezTo>
                  <a:pt x="2541344" y="700196"/>
                  <a:pt x="2536968" y="442246"/>
                  <a:pt x="2721522" y="268695"/>
                </a:cubicBezTo>
                <a:cubicBezTo>
                  <a:pt x="2871941" y="127404"/>
                  <a:pt x="3081252" y="52757"/>
                  <a:pt x="3275683" y="21998"/>
                </a:cubicBezTo>
                <a:cubicBezTo>
                  <a:pt x="3375369" y="6290"/>
                  <a:pt x="3475441" y="-2050"/>
                  <a:pt x="3573631" y="432"/>
                </a:cubicBezTo>
                <a:close/>
              </a:path>
            </a:pathLst>
          </a:custGeom>
          <a:solidFill>
            <a:srgbClr val="7CD4BC"/>
          </a:solidFill>
          <a:ln w="1249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0" y="0"/>
            <a:ext cx="1365476" cy="742950"/>
          </a:xfrm>
          <a:custGeom>
            <a:avLst/>
            <a:gdLst>
              <a:gd name="connsiteX0" fmla="*/ 0 w 4922838"/>
              <a:gd name="connsiteY0" fmla="*/ 0 h 2678496"/>
              <a:gd name="connsiteX1" fmla="*/ 4916919 w 4922838"/>
              <a:gd name="connsiteY1" fmla="*/ 0 h 2678496"/>
              <a:gd name="connsiteX2" fmla="*/ 4922838 w 4922838"/>
              <a:gd name="connsiteY2" fmla="*/ 270 h 2678496"/>
              <a:gd name="connsiteX3" fmla="*/ 4915163 w 4922838"/>
              <a:gd name="connsiteY3" fmla="*/ 206429 h 2678496"/>
              <a:gd name="connsiteX4" fmla="*/ 4599345 w 4922838"/>
              <a:gd name="connsiteY4" fmla="*/ 753313 h 2678496"/>
              <a:gd name="connsiteX5" fmla="*/ 3676331 w 4922838"/>
              <a:gd name="connsiteY5" fmla="*/ 1207614 h 2678496"/>
              <a:gd name="connsiteX6" fmla="*/ 3062868 w 4922838"/>
              <a:gd name="connsiteY6" fmla="*/ 1071011 h 2678496"/>
              <a:gd name="connsiteX7" fmla="*/ 2604025 w 4922838"/>
              <a:gd name="connsiteY7" fmla="*/ 1530637 h 2678496"/>
              <a:gd name="connsiteX8" fmla="*/ 2082675 w 4922838"/>
              <a:gd name="connsiteY8" fmla="*/ 1879195 h 2678496"/>
              <a:gd name="connsiteX9" fmla="*/ 1717041 w 4922838"/>
              <a:gd name="connsiteY9" fmla="*/ 1574815 h 2678496"/>
              <a:gd name="connsiteX10" fmla="*/ 888490 w 4922838"/>
              <a:gd name="connsiteY10" fmla="*/ 1181452 h 2678496"/>
              <a:gd name="connsiteX11" fmla="*/ 210798 w 4922838"/>
              <a:gd name="connsiteY11" fmla="*/ 1736953 h 2678496"/>
              <a:gd name="connsiteX12" fmla="*/ 141557 w 4922838"/>
              <a:gd name="connsiteY12" fmla="*/ 2565348 h 2678496"/>
              <a:gd name="connsiteX13" fmla="*/ 32530 w 4922838"/>
              <a:gd name="connsiteY13" fmla="*/ 2662543 h 2678496"/>
              <a:gd name="connsiteX14" fmla="*/ 0 w 4922838"/>
              <a:gd name="connsiteY14" fmla="*/ 2678496 h 26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22838" h="2678496">
                <a:moveTo>
                  <a:pt x="0" y="0"/>
                </a:moveTo>
                <a:lnTo>
                  <a:pt x="4916919" y="0"/>
                </a:lnTo>
                <a:lnTo>
                  <a:pt x="4922838" y="270"/>
                </a:lnTo>
                <a:cubicBezTo>
                  <a:pt x="4922682" y="14056"/>
                  <a:pt x="4916416" y="192643"/>
                  <a:pt x="4915163" y="206429"/>
                </a:cubicBezTo>
                <a:cubicBezTo>
                  <a:pt x="4894640" y="420107"/>
                  <a:pt x="4747698" y="598224"/>
                  <a:pt x="4599345" y="753313"/>
                </a:cubicBezTo>
                <a:cubicBezTo>
                  <a:pt x="4352456" y="1011952"/>
                  <a:pt x="4028963" y="1265734"/>
                  <a:pt x="3676331" y="1207614"/>
                </a:cubicBezTo>
                <a:cubicBezTo>
                  <a:pt x="3467352" y="1172994"/>
                  <a:pt x="3270593" y="1029810"/>
                  <a:pt x="3062868" y="1071011"/>
                </a:cubicBezTo>
                <a:cubicBezTo>
                  <a:pt x="2843707" y="1114560"/>
                  <a:pt x="2719323" y="1338734"/>
                  <a:pt x="2604025" y="1530637"/>
                </a:cubicBezTo>
                <a:cubicBezTo>
                  <a:pt x="2488726" y="1722541"/>
                  <a:pt x="2301993" y="1924313"/>
                  <a:pt x="2082675" y="1879195"/>
                </a:cubicBezTo>
                <a:cubicBezTo>
                  <a:pt x="1924140" y="1846612"/>
                  <a:pt x="1823566" y="1696692"/>
                  <a:pt x="1717041" y="1574815"/>
                </a:cubicBezTo>
                <a:cubicBezTo>
                  <a:pt x="1509002" y="1336542"/>
                  <a:pt x="1204464" y="1167981"/>
                  <a:pt x="888490" y="1181452"/>
                </a:cubicBezTo>
                <a:cubicBezTo>
                  <a:pt x="572516" y="1194926"/>
                  <a:pt x="261554" y="1424738"/>
                  <a:pt x="210798" y="1736953"/>
                </a:cubicBezTo>
                <a:cubicBezTo>
                  <a:pt x="167875" y="2001388"/>
                  <a:pt x="323277" y="2332871"/>
                  <a:pt x="141557" y="2565348"/>
                </a:cubicBezTo>
                <a:cubicBezTo>
                  <a:pt x="111166" y="2604423"/>
                  <a:pt x="74134" y="2637241"/>
                  <a:pt x="32530" y="2662543"/>
                </a:cubicBezTo>
                <a:lnTo>
                  <a:pt x="0" y="2678496"/>
                </a:lnTo>
                <a:close/>
              </a:path>
            </a:pathLst>
          </a:custGeom>
          <a:solidFill>
            <a:srgbClr val="7CD4B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610100" y="233680"/>
            <a:ext cx="329311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前端</a:t>
            </a:r>
            <a:r>
              <a:rPr lang="en-US" altLang="zh-CN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前后端</a:t>
            </a:r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集成</a:t>
            </a:r>
            <a:endParaRPr lang="zh-CN" altLang="en-US" sz="28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cs typeface="阿里巴巴普惠体 B" panose="00020600040101010101" pitchFamily="18" charset="-122"/>
              <a:sym typeface="汉仪旗黑X1-75W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856355" y="750570"/>
            <a:ext cx="528193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汉仪旗黑X1-55W" panose="00020600040101010101" pitchFamily="18" charset="-122"/>
              </a:rPr>
              <a:t>FROINT AND REAR END INTEGRATION OF FRONT END</a:t>
            </a:r>
            <a:endParaRPr lang="en-US" altLang="zh-CN" sz="16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sym typeface="汉仪旗黑X1-55W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0726896" y="-2"/>
            <a:ext cx="1465104" cy="495302"/>
          </a:xfrm>
          <a:custGeom>
            <a:avLst/>
            <a:gdLst>
              <a:gd name="connsiteX0" fmla="*/ 0 w 5851223"/>
              <a:gd name="connsiteY0" fmla="*/ 0 h 5391275"/>
              <a:gd name="connsiteX1" fmla="*/ 5851223 w 5851223"/>
              <a:gd name="connsiteY1" fmla="*/ 0 h 5391275"/>
              <a:gd name="connsiteX2" fmla="*/ 5851223 w 5851223"/>
              <a:gd name="connsiteY2" fmla="*/ 1826131 h 5391275"/>
              <a:gd name="connsiteX3" fmla="*/ 5804077 w 5851223"/>
              <a:gd name="connsiteY3" fmla="*/ 1815560 h 5391275"/>
              <a:gd name="connsiteX4" fmla="*/ 5657985 w 5851223"/>
              <a:gd name="connsiteY4" fmla="*/ 1799067 h 5391275"/>
              <a:gd name="connsiteX5" fmla="*/ 5014661 w 5851223"/>
              <a:gd name="connsiteY5" fmla="*/ 1950138 h 5391275"/>
              <a:gd name="connsiteX6" fmla="*/ 4065450 w 5851223"/>
              <a:gd name="connsiteY6" fmla="*/ 1549063 h 5391275"/>
              <a:gd name="connsiteX7" fmla="*/ 3631754 w 5851223"/>
              <a:gd name="connsiteY7" fmla="*/ 1535693 h 5391275"/>
              <a:gd name="connsiteX8" fmla="*/ 3489371 w 5851223"/>
              <a:gd name="connsiteY8" fmla="*/ 1733958 h 5391275"/>
              <a:gd name="connsiteX9" fmla="*/ 3240705 w 5851223"/>
              <a:gd name="connsiteY9" fmla="*/ 2234099 h 5391275"/>
              <a:gd name="connsiteX10" fmla="*/ 3001664 w 5851223"/>
              <a:gd name="connsiteY10" fmla="*/ 3320210 h 5391275"/>
              <a:gd name="connsiteX11" fmla="*/ 3382686 w 5851223"/>
              <a:gd name="connsiteY11" fmla="*/ 4098162 h 5391275"/>
              <a:gd name="connsiteX12" fmla="*/ 2744976 w 5851223"/>
              <a:gd name="connsiteY12" fmla="*/ 5216359 h 5391275"/>
              <a:gd name="connsiteX13" fmla="*/ 1347766 w 5851223"/>
              <a:gd name="connsiteY13" fmla="*/ 5237348 h 5391275"/>
              <a:gd name="connsiteX14" fmla="*/ 622087 w 5851223"/>
              <a:gd name="connsiteY14" fmla="*/ 4069953 h 5391275"/>
              <a:gd name="connsiteX15" fmla="*/ 1444959 w 5851223"/>
              <a:gd name="connsiteY15" fmla="*/ 3000419 h 5391275"/>
              <a:gd name="connsiteX16" fmla="*/ 2262217 w 5851223"/>
              <a:gd name="connsiteY16" fmla="*/ 2943867 h 5391275"/>
              <a:gd name="connsiteX17" fmla="*/ 3013163 w 5851223"/>
              <a:gd name="connsiteY17" fmla="*/ 2049337 h 5391275"/>
              <a:gd name="connsiteX18" fmla="*/ 2729603 w 5851223"/>
              <a:gd name="connsiteY18" fmla="*/ 1001195 h 5391275"/>
              <a:gd name="connsiteX19" fmla="*/ 1973843 w 5851223"/>
              <a:gd name="connsiteY19" fmla="*/ 912022 h 5391275"/>
              <a:gd name="connsiteX20" fmla="*/ 1207657 w 5851223"/>
              <a:gd name="connsiteY20" fmla="*/ 1057745 h 5391275"/>
              <a:gd name="connsiteX21" fmla="*/ 312992 w 5851223"/>
              <a:gd name="connsiteY21" fmla="*/ 674184 h 5391275"/>
              <a:gd name="connsiteX22" fmla="*/ 14835 w 5851223"/>
              <a:gd name="connsiteY22" fmla="*/ 68459 h 5391275"/>
              <a:gd name="connsiteX0-1" fmla="*/ 0 w 5851223"/>
              <a:gd name="connsiteY0-2" fmla="*/ 0 h 5391275"/>
              <a:gd name="connsiteX1-3" fmla="*/ 5851223 w 5851223"/>
              <a:gd name="connsiteY1-4" fmla="*/ 0 h 5391275"/>
              <a:gd name="connsiteX2-5" fmla="*/ 5851223 w 5851223"/>
              <a:gd name="connsiteY2-6" fmla="*/ 1826131 h 5391275"/>
              <a:gd name="connsiteX3-7" fmla="*/ 5804077 w 5851223"/>
              <a:gd name="connsiteY3-8" fmla="*/ 1815560 h 5391275"/>
              <a:gd name="connsiteX4-9" fmla="*/ 5657985 w 5851223"/>
              <a:gd name="connsiteY4-10" fmla="*/ 1799067 h 5391275"/>
              <a:gd name="connsiteX5-11" fmla="*/ 5014661 w 5851223"/>
              <a:gd name="connsiteY5-12" fmla="*/ 1950138 h 5391275"/>
              <a:gd name="connsiteX6-13" fmla="*/ 4065450 w 5851223"/>
              <a:gd name="connsiteY6-14" fmla="*/ 1549063 h 5391275"/>
              <a:gd name="connsiteX7-15" fmla="*/ 3631754 w 5851223"/>
              <a:gd name="connsiteY7-16" fmla="*/ 1535693 h 5391275"/>
              <a:gd name="connsiteX8-17" fmla="*/ 3489371 w 5851223"/>
              <a:gd name="connsiteY8-18" fmla="*/ 1733958 h 5391275"/>
              <a:gd name="connsiteX9-19" fmla="*/ 3240705 w 5851223"/>
              <a:gd name="connsiteY9-20" fmla="*/ 2234099 h 5391275"/>
              <a:gd name="connsiteX10-21" fmla="*/ 3001664 w 5851223"/>
              <a:gd name="connsiteY10-22" fmla="*/ 3320210 h 5391275"/>
              <a:gd name="connsiteX11-23" fmla="*/ 3382686 w 5851223"/>
              <a:gd name="connsiteY11-24" fmla="*/ 4098162 h 5391275"/>
              <a:gd name="connsiteX12-25" fmla="*/ 2744976 w 5851223"/>
              <a:gd name="connsiteY12-26" fmla="*/ 5216359 h 5391275"/>
              <a:gd name="connsiteX13-27" fmla="*/ 1347766 w 5851223"/>
              <a:gd name="connsiteY13-28" fmla="*/ 5237348 h 5391275"/>
              <a:gd name="connsiteX14-29" fmla="*/ 622087 w 5851223"/>
              <a:gd name="connsiteY14-30" fmla="*/ 4069953 h 5391275"/>
              <a:gd name="connsiteX15-31" fmla="*/ 1444959 w 5851223"/>
              <a:gd name="connsiteY15-32" fmla="*/ 3000419 h 5391275"/>
              <a:gd name="connsiteX16-33" fmla="*/ 3013163 w 5851223"/>
              <a:gd name="connsiteY16-34" fmla="*/ 2049337 h 5391275"/>
              <a:gd name="connsiteX17-35" fmla="*/ 2729603 w 5851223"/>
              <a:gd name="connsiteY17-36" fmla="*/ 1001195 h 5391275"/>
              <a:gd name="connsiteX18-37" fmla="*/ 1973843 w 5851223"/>
              <a:gd name="connsiteY18-38" fmla="*/ 912022 h 5391275"/>
              <a:gd name="connsiteX19-39" fmla="*/ 1207657 w 5851223"/>
              <a:gd name="connsiteY19-40" fmla="*/ 1057745 h 5391275"/>
              <a:gd name="connsiteX20-41" fmla="*/ 312992 w 5851223"/>
              <a:gd name="connsiteY20-42" fmla="*/ 674184 h 5391275"/>
              <a:gd name="connsiteX21-43" fmla="*/ 14835 w 5851223"/>
              <a:gd name="connsiteY21-44" fmla="*/ 68459 h 5391275"/>
              <a:gd name="connsiteX22-45" fmla="*/ 0 w 5851223"/>
              <a:gd name="connsiteY22-46" fmla="*/ 0 h 5391275"/>
              <a:gd name="connsiteX0-47" fmla="*/ 0 w 5851223"/>
              <a:gd name="connsiteY0-48" fmla="*/ 0 h 5391275"/>
              <a:gd name="connsiteX1-49" fmla="*/ 5851223 w 5851223"/>
              <a:gd name="connsiteY1-50" fmla="*/ 0 h 5391275"/>
              <a:gd name="connsiteX2-51" fmla="*/ 5851223 w 5851223"/>
              <a:gd name="connsiteY2-52" fmla="*/ 1826131 h 5391275"/>
              <a:gd name="connsiteX3-53" fmla="*/ 5804077 w 5851223"/>
              <a:gd name="connsiteY3-54" fmla="*/ 1815560 h 5391275"/>
              <a:gd name="connsiteX4-55" fmla="*/ 5657985 w 5851223"/>
              <a:gd name="connsiteY4-56" fmla="*/ 1799067 h 5391275"/>
              <a:gd name="connsiteX5-57" fmla="*/ 5014661 w 5851223"/>
              <a:gd name="connsiteY5-58" fmla="*/ 1950138 h 5391275"/>
              <a:gd name="connsiteX6-59" fmla="*/ 4065450 w 5851223"/>
              <a:gd name="connsiteY6-60" fmla="*/ 1549063 h 5391275"/>
              <a:gd name="connsiteX7-61" fmla="*/ 3631754 w 5851223"/>
              <a:gd name="connsiteY7-62" fmla="*/ 1535693 h 5391275"/>
              <a:gd name="connsiteX8-63" fmla="*/ 3489371 w 5851223"/>
              <a:gd name="connsiteY8-64" fmla="*/ 1733958 h 5391275"/>
              <a:gd name="connsiteX9-65" fmla="*/ 3240705 w 5851223"/>
              <a:gd name="connsiteY9-66" fmla="*/ 2234099 h 5391275"/>
              <a:gd name="connsiteX10-67" fmla="*/ 3001664 w 5851223"/>
              <a:gd name="connsiteY10-68" fmla="*/ 3320210 h 5391275"/>
              <a:gd name="connsiteX11-69" fmla="*/ 3382686 w 5851223"/>
              <a:gd name="connsiteY11-70" fmla="*/ 4098162 h 5391275"/>
              <a:gd name="connsiteX12-71" fmla="*/ 2744976 w 5851223"/>
              <a:gd name="connsiteY12-72" fmla="*/ 5216359 h 5391275"/>
              <a:gd name="connsiteX13-73" fmla="*/ 1347766 w 5851223"/>
              <a:gd name="connsiteY13-74" fmla="*/ 5237348 h 5391275"/>
              <a:gd name="connsiteX14-75" fmla="*/ 622087 w 5851223"/>
              <a:gd name="connsiteY14-76" fmla="*/ 4069953 h 5391275"/>
              <a:gd name="connsiteX15-77" fmla="*/ 3013163 w 5851223"/>
              <a:gd name="connsiteY15-78" fmla="*/ 2049337 h 5391275"/>
              <a:gd name="connsiteX16-79" fmla="*/ 2729603 w 5851223"/>
              <a:gd name="connsiteY16-80" fmla="*/ 1001195 h 5391275"/>
              <a:gd name="connsiteX17-81" fmla="*/ 1973843 w 5851223"/>
              <a:gd name="connsiteY17-82" fmla="*/ 912022 h 5391275"/>
              <a:gd name="connsiteX18-83" fmla="*/ 1207657 w 5851223"/>
              <a:gd name="connsiteY18-84" fmla="*/ 1057745 h 5391275"/>
              <a:gd name="connsiteX19-85" fmla="*/ 312992 w 5851223"/>
              <a:gd name="connsiteY19-86" fmla="*/ 674184 h 5391275"/>
              <a:gd name="connsiteX20-87" fmla="*/ 14835 w 5851223"/>
              <a:gd name="connsiteY20-88" fmla="*/ 68459 h 5391275"/>
              <a:gd name="connsiteX21-89" fmla="*/ 0 w 5851223"/>
              <a:gd name="connsiteY21-90" fmla="*/ 0 h 5391275"/>
              <a:gd name="connsiteX0-91" fmla="*/ 0 w 5851223"/>
              <a:gd name="connsiteY0-92" fmla="*/ 0 h 5216383"/>
              <a:gd name="connsiteX1-93" fmla="*/ 5851223 w 5851223"/>
              <a:gd name="connsiteY1-94" fmla="*/ 0 h 5216383"/>
              <a:gd name="connsiteX2-95" fmla="*/ 5851223 w 5851223"/>
              <a:gd name="connsiteY2-96" fmla="*/ 1826131 h 5216383"/>
              <a:gd name="connsiteX3-97" fmla="*/ 5804077 w 5851223"/>
              <a:gd name="connsiteY3-98" fmla="*/ 1815560 h 5216383"/>
              <a:gd name="connsiteX4-99" fmla="*/ 5657985 w 5851223"/>
              <a:gd name="connsiteY4-100" fmla="*/ 1799067 h 5216383"/>
              <a:gd name="connsiteX5-101" fmla="*/ 5014661 w 5851223"/>
              <a:gd name="connsiteY5-102" fmla="*/ 1950138 h 5216383"/>
              <a:gd name="connsiteX6-103" fmla="*/ 4065450 w 5851223"/>
              <a:gd name="connsiteY6-104" fmla="*/ 1549063 h 5216383"/>
              <a:gd name="connsiteX7-105" fmla="*/ 3631754 w 5851223"/>
              <a:gd name="connsiteY7-106" fmla="*/ 1535693 h 5216383"/>
              <a:gd name="connsiteX8-107" fmla="*/ 3489371 w 5851223"/>
              <a:gd name="connsiteY8-108" fmla="*/ 1733958 h 5216383"/>
              <a:gd name="connsiteX9-109" fmla="*/ 3240705 w 5851223"/>
              <a:gd name="connsiteY9-110" fmla="*/ 2234099 h 5216383"/>
              <a:gd name="connsiteX10-111" fmla="*/ 3001664 w 5851223"/>
              <a:gd name="connsiteY10-112" fmla="*/ 3320210 h 5216383"/>
              <a:gd name="connsiteX11-113" fmla="*/ 3382686 w 5851223"/>
              <a:gd name="connsiteY11-114" fmla="*/ 4098162 h 5216383"/>
              <a:gd name="connsiteX12-115" fmla="*/ 2744976 w 5851223"/>
              <a:gd name="connsiteY12-116" fmla="*/ 5216359 h 5216383"/>
              <a:gd name="connsiteX13-117" fmla="*/ 622087 w 5851223"/>
              <a:gd name="connsiteY13-118" fmla="*/ 4069953 h 5216383"/>
              <a:gd name="connsiteX14-119" fmla="*/ 3013163 w 5851223"/>
              <a:gd name="connsiteY14-120" fmla="*/ 2049337 h 5216383"/>
              <a:gd name="connsiteX15-121" fmla="*/ 2729603 w 5851223"/>
              <a:gd name="connsiteY15-122" fmla="*/ 1001195 h 5216383"/>
              <a:gd name="connsiteX16-123" fmla="*/ 1973843 w 5851223"/>
              <a:gd name="connsiteY16-124" fmla="*/ 912022 h 5216383"/>
              <a:gd name="connsiteX17-125" fmla="*/ 1207657 w 5851223"/>
              <a:gd name="connsiteY17-126" fmla="*/ 1057745 h 5216383"/>
              <a:gd name="connsiteX18-127" fmla="*/ 312992 w 5851223"/>
              <a:gd name="connsiteY18-128" fmla="*/ 674184 h 5216383"/>
              <a:gd name="connsiteX19-129" fmla="*/ 14835 w 5851223"/>
              <a:gd name="connsiteY19-130" fmla="*/ 68459 h 5216383"/>
              <a:gd name="connsiteX20-131" fmla="*/ 0 w 5851223"/>
              <a:gd name="connsiteY20-132" fmla="*/ 0 h 5216383"/>
              <a:gd name="connsiteX0-133" fmla="*/ 0 w 5851223"/>
              <a:gd name="connsiteY0-134" fmla="*/ 0 h 4263794"/>
              <a:gd name="connsiteX1-135" fmla="*/ 5851223 w 5851223"/>
              <a:gd name="connsiteY1-136" fmla="*/ 0 h 4263794"/>
              <a:gd name="connsiteX2-137" fmla="*/ 5851223 w 5851223"/>
              <a:gd name="connsiteY2-138" fmla="*/ 1826131 h 4263794"/>
              <a:gd name="connsiteX3-139" fmla="*/ 5804077 w 5851223"/>
              <a:gd name="connsiteY3-140" fmla="*/ 1815560 h 4263794"/>
              <a:gd name="connsiteX4-141" fmla="*/ 5657985 w 5851223"/>
              <a:gd name="connsiteY4-142" fmla="*/ 1799067 h 4263794"/>
              <a:gd name="connsiteX5-143" fmla="*/ 5014661 w 5851223"/>
              <a:gd name="connsiteY5-144" fmla="*/ 1950138 h 4263794"/>
              <a:gd name="connsiteX6-145" fmla="*/ 4065450 w 5851223"/>
              <a:gd name="connsiteY6-146" fmla="*/ 1549063 h 4263794"/>
              <a:gd name="connsiteX7-147" fmla="*/ 3631754 w 5851223"/>
              <a:gd name="connsiteY7-148" fmla="*/ 1535693 h 4263794"/>
              <a:gd name="connsiteX8-149" fmla="*/ 3489371 w 5851223"/>
              <a:gd name="connsiteY8-150" fmla="*/ 1733958 h 4263794"/>
              <a:gd name="connsiteX9-151" fmla="*/ 3240705 w 5851223"/>
              <a:gd name="connsiteY9-152" fmla="*/ 2234099 h 4263794"/>
              <a:gd name="connsiteX10-153" fmla="*/ 3001664 w 5851223"/>
              <a:gd name="connsiteY10-154" fmla="*/ 3320210 h 4263794"/>
              <a:gd name="connsiteX11-155" fmla="*/ 3382686 w 5851223"/>
              <a:gd name="connsiteY11-156" fmla="*/ 4098162 h 4263794"/>
              <a:gd name="connsiteX12-157" fmla="*/ 622087 w 5851223"/>
              <a:gd name="connsiteY12-158" fmla="*/ 4069953 h 4263794"/>
              <a:gd name="connsiteX13-159" fmla="*/ 3013163 w 5851223"/>
              <a:gd name="connsiteY13-160" fmla="*/ 2049337 h 4263794"/>
              <a:gd name="connsiteX14-161" fmla="*/ 2729603 w 5851223"/>
              <a:gd name="connsiteY14-162" fmla="*/ 1001195 h 4263794"/>
              <a:gd name="connsiteX15-163" fmla="*/ 1973843 w 5851223"/>
              <a:gd name="connsiteY15-164" fmla="*/ 912022 h 4263794"/>
              <a:gd name="connsiteX16-165" fmla="*/ 1207657 w 5851223"/>
              <a:gd name="connsiteY16-166" fmla="*/ 1057745 h 4263794"/>
              <a:gd name="connsiteX17-167" fmla="*/ 312992 w 5851223"/>
              <a:gd name="connsiteY17-168" fmla="*/ 674184 h 4263794"/>
              <a:gd name="connsiteX18-169" fmla="*/ 14835 w 5851223"/>
              <a:gd name="connsiteY18-170" fmla="*/ 68459 h 4263794"/>
              <a:gd name="connsiteX19-171" fmla="*/ 0 w 5851223"/>
              <a:gd name="connsiteY19-172" fmla="*/ 0 h 4263794"/>
              <a:gd name="connsiteX0-173" fmla="*/ 0 w 5851223"/>
              <a:gd name="connsiteY0-174" fmla="*/ 0 h 4136985"/>
              <a:gd name="connsiteX1-175" fmla="*/ 5851223 w 5851223"/>
              <a:gd name="connsiteY1-176" fmla="*/ 0 h 4136985"/>
              <a:gd name="connsiteX2-177" fmla="*/ 5851223 w 5851223"/>
              <a:gd name="connsiteY2-178" fmla="*/ 1826131 h 4136985"/>
              <a:gd name="connsiteX3-179" fmla="*/ 5804077 w 5851223"/>
              <a:gd name="connsiteY3-180" fmla="*/ 1815560 h 4136985"/>
              <a:gd name="connsiteX4-181" fmla="*/ 5657985 w 5851223"/>
              <a:gd name="connsiteY4-182" fmla="*/ 1799067 h 4136985"/>
              <a:gd name="connsiteX5-183" fmla="*/ 5014661 w 5851223"/>
              <a:gd name="connsiteY5-184" fmla="*/ 1950138 h 4136985"/>
              <a:gd name="connsiteX6-185" fmla="*/ 4065450 w 5851223"/>
              <a:gd name="connsiteY6-186" fmla="*/ 1549063 h 4136985"/>
              <a:gd name="connsiteX7-187" fmla="*/ 3631754 w 5851223"/>
              <a:gd name="connsiteY7-188" fmla="*/ 1535693 h 4136985"/>
              <a:gd name="connsiteX8-189" fmla="*/ 3489371 w 5851223"/>
              <a:gd name="connsiteY8-190" fmla="*/ 1733958 h 4136985"/>
              <a:gd name="connsiteX9-191" fmla="*/ 3240705 w 5851223"/>
              <a:gd name="connsiteY9-192" fmla="*/ 2234099 h 4136985"/>
              <a:gd name="connsiteX10-193" fmla="*/ 3001664 w 5851223"/>
              <a:gd name="connsiteY10-194" fmla="*/ 3320210 h 4136985"/>
              <a:gd name="connsiteX11-195" fmla="*/ 3382686 w 5851223"/>
              <a:gd name="connsiteY11-196" fmla="*/ 4098162 h 4136985"/>
              <a:gd name="connsiteX12-197" fmla="*/ 3013163 w 5851223"/>
              <a:gd name="connsiteY12-198" fmla="*/ 2049337 h 4136985"/>
              <a:gd name="connsiteX13-199" fmla="*/ 2729603 w 5851223"/>
              <a:gd name="connsiteY13-200" fmla="*/ 1001195 h 4136985"/>
              <a:gd name="connsiteX14-201" fmla="*/ 1973843 w 5851223"/>
              <a:gd name="connsiteY14-202" fmla="*/ 912022 h 4136985"/>
              <a:gd name="connsiteX15-203" fmla="*/ 1207657 w 5851223"/>
              <a:gd name="connsiteY15-204" fmla="*/ 1057745 h 4136985"/>
              <a:gd name="connsiteX16-205" fmla="*/ 312992 w 5851223"/>
              <a:gd name="connsiteY16-206" fmla="*/ 674184 h 4136985"/>
              <a:gd name="connsiteX17-207" fmla="*/ 14835 w 5851223"/>
              <a:gd name="connsiteY17-208" fmla="*/ 68459 h 4136985"/>
              <a:gd name="connsiteX18-209" fmla="*/ 0 w 5851223"/>
              <a:gd name="connsiteY18-210" fmla="*/ 0 h 4136985"/>
              <a:gd name="connsiteX0-211" fmla="*/ 0 w 5851223"/>
              <a:gd name="connsiteY0-212" fmla="*/ 0 h 3321099"/>
              <a:gd name="connsiteX1-213" fmla="*/ 5851223 w 5851223"/>
              <a:gd name="connsiteY1-214" fmla="*/ 0 h 3321099"/>
              <a:gd name="connsiteX2-215" fmla="*/ 5851223 w 5851223"/>
              <a:gd name="connsiteY2-216" fmla="*/ 1826131 h 3321099"/>
              <a:gd name="connsiteX3-217" fmla="*/ 5804077 w 5851223"/>
              <a:gd name="connsiteY3-218" fmla="*/ 1815560 h 3321099"/>
              <a:gd name="connsiteX4-219" fmla="*/ 5657985 w 5851223"/>
              <a:gd name="connsiteY4-220" fmla="*/ 1799067 h 3321099"/>
              <a:gd name="connsiteX5-221" fmla="*/ 5014661 w 5851223"/>
              <a:gd name="connsiteY5-222" fmla="*/ 1950138 h 3321099"/>
              <a:gd name="connsiteX6-223" fmla="*/ 4065450 w 5851223"/>
              <a:gd name="connsiteY6-224" fmla="*/ 1549063 h 3321099"/>
              <a:gd name="connsiteX7-225" fmla="*/ 3631754 w 5851223"/>
              <a:gd name="connsiteY7-226" fmla="*/ 1535693 h 3321099"/>
              <a:gd name="connsiteX8-227" fmla="*/ 3489371 w 5851223"/>
              <a:gd name="connsiteY8-228" fmla="*/ 1733958 h 3321099"/>
              <a:gd name="connsiteX9-229" fmla="*/ 3240705 w 5851223"/>
              <a:gd name="connsiteY9-230" fmla="*/ 2234099 h 3321099"/>
              <a:gd name="connsiteX10-231" fmla="*/ 3001664 w 5851223"/>
              <a:gd name="connsiteY10-232" fmla="*/ 3320210 h 3321099"/>
              <a:gd name="connsiteX11-233" fmla="*/ 3013163 w 5851223"/>
              <a:gd name="connsiteY11-234" fmla="*/ 2049337 h 3321099"/>
              <a:gd name="connsiteX12-235" fmla="*/ 2729603 w 5851223"/>
              <a:gd name="connsiteY12-236" fmla="*/ 1001195 h 3321099"/>
              <a:gd name="connsiteX13-237" fmla="*/ 1973843 w 5851223"/>
              <a:gd name="connsiteY13-238" fmla="*/ 912022 h 3321099"/>
              <a:gd name="connsiteX14-239" fmla="*/ 1207657 w 5851223"/>
              <a:gd name="connsiteY14-240" fmla="*/ 1057745 h 3321099"/>
              <a:gd name="connsiteX15-241" fmla="*/ 312992 w 5851223"/>
              <a:gd name="connsiteY15-242" fmla="*/ 674184 h 3321099"/>
              <a:gd name="connsiteX16-243" fmla="*/ 14835 w 5851223"/>
              <a:gd name="connsiteY16-244" fmla="*/ 68459 h 3321099"/>
              <a:gd name="connsiteX17-245" fmla="*/ 0 w 5851223"/>
              <a:gd name="connsiteY17-246" fmla="*/ 0 h 3321099"/>
              <a:gd name="connsiteX0-247" fmla="*/ 0 w 5851223"/>
              <a:gd name="connsiteY0-248" fmla="*/ 0 h 2256460"/>
              <a:gd name="connsiteX1-249" fmla="*/ 5851223 w 5851223"/>
              <a:gd name="connsiteY1-250" fmla="*/ 0 h 2256460"/>
              <a:gd name="connsiteX2-251" fmla="*/ 5851223 w 5851223"/>
              <a:gd name="connsiteY2-252" fmla="*/ 1826131 h 2256460"/>
              <a:gd name="connsiteX3-253" fmla="*/ 5804077 w 5851223"/>
              <a:gd name="connsiteY3-254" fmla="*/ 1815560 h 2256460"/>
              <a:gd name="connsiteX4-255" fmla="*/ 5657985 w 5851223"/>
              <a:gd name="connsiteY4-256" fmla="*/ 1799067 h 2256460"/>
              <a:gd name="connsiteX5-257" fmla="*/ 5014661 w 5851223"/>
              <a:gd name="connsiteY5-258" fmla="*/ 1950138 h 2256460"/>
              <a:gd name="connsiteX6-259" fmla="*/ 4065450 w 5851223"/>
              <a:gd name="connsiteY6-260" fmla="*/ 1549063 h 2256460"/>
              <a:gd name="connsiteX7-261" fmla="*/ 3631754 w 5851223"/>
              <a:gd name="connsiteY7-262" fmla="*/ 1535693 h 2256460"/>
              <a:gd name="connsiteX8-263" fmla="*/ 3489371 w 5851223"/>
              <a:gd name="connsiteY8-264" fmla="*/ 1733958 h 2256460"/>
              <a:gd name="connsiteX9-265" fmla="*/ 3240705 w 5851223"/>
              <a:gd name="connsiteY9-266" fmla="*/ 2234099 h 2256460"/>
              <a:gd name="connsiteX10-267" fmla="*/ 3013163 w 5851223"/>
              <a:gd name="connsiteY10-268" fmla="*/ 2049337 h 2256460"/>
              <a:gd name="connsiteX11-269" fmla="*/ 2729603 w 5851223"/>
              <a:gd name="connsiteY11-270" fmla="*/ 1001195 h 2256460"/>
              <a:gd name="connsiteX12-271" fmla="*/ 1973843 w 5851223"/>
              <a:gd name="connsiteY12-272" fmla="*/ 912022 h 2256460"/>
              <a:gd name="connsiteX13-273" fmla="*/ 1207657 w 5851223"/>
              <a:gd name="connsiteY13-274" fmla="*/ 1057745 h 2256460"/>
              <a:gd name="connsiteX14-275" fmla="*/ 312992 w 5851223"/>
              <a:gd name="connsiteY14-276" fmla="*/ 674184 h 2256460"/>
              <a:gd name="connsiteX15-277" fmla="*/ 14835 w 5851223"/>
              <a:gd name="connsiteY15-278" fmla="*/ 68459 h 2256460"/>
              <a:gd name="connsiteX16-279" fmla="*/ 0 w 5851223"/>
              <a:gd name="connsiteY16-280" fmla="*/ 0 h 2256460"/>
              <a:gd name="connsiteX0-281" fmla="*/ 0 w 5851223"/>
              <a:gd name="connsiteY0-282" fmla="*/ 0 h 2049337"/>
              <a:gd name="connsiteX1-283" fmla="*/ 5851223 w 5851223"/>
              <a:gd name="connsiteY1-284" fmla="*/ 0 h 2049337"/>
              <a:gd name="connsiteX2-285" fmla="*/ 5851223 w 5851223"/>
              <a:gd name="connsiteY2-286" fmla="*/ 1826131 h 2049337"/>
              <a:gd name="connsiteX3-287" fmla="*/ 5804077 w 5851223"/>
              <a:gd name="connsiteY3-288" fmla="*/ 1815560 h 2049337"/>
              <a:gd name="connsiteX4-289" fmla="*/ 5657985 w 5851223"/>
              <a:gd name="connsiteY4-290" fmla="*/ 1799067 h 2049337"/>
              <a:gd name="connsiteX5-291" fmla="*/ 5014661 w 5851223"/>
              <a:gd name="connsiteY5-292" fmla="*/ 1950138 h 2049337"/>
              <a:gd name="connsiteX6-293" fmla="*/ 4065450 w 5851223"/>
              <a:gd name="connsiteY6-294" fmla="*/ 1549063 h 2049337"/>
              <a:gd name="connsiteX7-295" fmla="*/ 3631754 w 5851223"/>
              <a:gd name="connsiteY7-296" fmla="*/ 1535693 h 2049337"/>
              <a:gd name="connsiteX8-297" fmla="*/ 3489371 w 5851223"/>
              <a:gd name="connsiteY8-298" fmla="*/ 1733958 h 2049337"/>
              <a:gd name="connsiteX9-299" fmla="*/ 3013163 w 5851223"/>
              <a:gd name="connsiteY9-300" fmla="*/ 2049337 h 2049337"/>
              <a:gd name="connsiteX10-301" fmla="*/ 2729603 w 5851223"/>
              <a:gd name="connsiteY10-302" fmla="*/ 1001195 h 2049337"/>
              <a:gd name="connsiteX11-303" fmla="*/ 1973843 w 5851223"/>
              <a:gd name="connsiteY11-304" fmla="*/ 912022 h 2049337"/>
              <a:gd name="connsiteX12-305" fmla="*/ 1207657 w 5851223"/>
              <a:gd name="connsiteY12-306" fmla="*/ 1057745 h 2049337"/>
              <a:gd name="connsiteX13-307" fmla="*/ 312992 w 5851223"/>
              <a:gd name="connsiteY13-308" fmla="*/ 674184 h 2049337"/>
              <a:gd name="connsiteX14-309" fmla="*/ 14835 w 5851223"/>
              <a:gd name="connsiteY14-310" fmla="*/ 68459 h 2049337"/>
              <a:gd name="connsiteX15-311" fmla="*/ 0 w 5851223"/>
              <a:gd name="connsiteY15-312" fmla="*/ 0 h 2049337"/>
              <a:gd name="connsiteX0-313" fmla="*/ 0 w 5851223"/>
              <a:gd name="connsiteY0-314" fmla="*/ 0 h 1950737"/>
              <a:gd name="connsiteX1-315" fmla="*/ 5851223 w 5851223"/>
              <a:gd name="connsiteY1-316" fmla="*/ 0 h 1950737"/>
              <a:gd name="connsiteX2-317" fmla="*/ 5851223 w 5851223"/>
              <a:gd name="connsiteY2-318" fmla="*/ 1826131 h 1950737"/>
              <a:gd name="connsiteX3-319" fmla="*/ 5804077 w 5851223"/>
              <a:gd name="connsiteY3-320" fmla="*/ 1815560 h 1950737"/>
              <a:gd name="connsiteX4-321" fmla="*/ 5657985 w 5851223"/>
              <a:gd name="connsiteY4-322" fmla="*/ 1799067 h 1950737"/>
              <a:gd name="connsiteX5-323" fmla="*/ 5014661 w 5851223"/>
              <a:gd name="connsiteY5-324" fmla="*/ 1950138 h 1950737"/>
              <a:gd name="connsiteX6-325" fmla="*/ 4065450 w 5851223"/>
              <a:gd name="connsiteY6-326" fmla="*/ 1549063 h 1950737"/>
              <a:gd name="connsiteX7-327" fmla="*/ 3631754 w 5851223"/>
              <a:gd name="connsiteY7-328" fmla="*/ 1535693 h 1950737"/>
              <a:gd name="connsiteX8-329" fmla="*/ 3489371 w 5851223"/>
              <a:gd name="connsiteY8-330" fmla="*/ 1733958 h 1950737"/>
              <a:gd name="connsiteX9-331" fmla="*/ 2729603 w 5851223"/>
              <a:gd name="connsiteY9-332" fmla="*/ 1001195 h 1950737"/>
              <a:gd name="connsiteX10-333" fmla="*/ 1973843 w 5851223"/>
              <a:gd name="connsiteY10-334" fmla="*/ 912022 h 1950737"/>
              <a:gd name="connsiteX11-335" fmla="*/ 1207657 w 5851223"/>
              <a:gd name="connsiteY11-336" fmla="*/ 1057745 h 1950737"/>
              <a:gd name="connsiteX12-337" fmla="*/ 312992 w 5851223"/>
              <a:gd name="connsiteY12-338" fmla="*/ 674184 h 1950737"/>
              <a:gd name="connsiteX13-339" fmla="*/ 14835 w 5851223"/>
              <a:gd name="connsiteY13-340" fmla="*/ 68459 h 1950737"/>
              <a:gd name="connsiteX14-341" fmla="*/ 0 w 5851223"/>
              <a:gd name="connsiteY14-342" fmla="*/ 0 h 1950737"/>
              <a:gd name="connsiteX0-343" fmla="*/ 0 w 5851223"/>
              <a:gd name="connsiteY0-344" fmla="*/ 0 h 1950737"/>
              <a:gd name="connsiteX1-345" fmla="*/ 5851223 w 5851223"/>
              <a:gd name="connsiteY1-346" fmla="*/ 0 h 1950737"/>
              <a:gd name="connsiteX2-347" fmla="*/ 5851223 w 5851223"/>
              <a:gd name="connsiteY2-348" fmla="*/ 1826131 h 1950737"/>
              <a:gd name="connsiteX3-349" fmla="*/ 5804077 w 5851223"/>
              <a:gd name="connsiteY3-350" fmla="*/ 1815560 h 1950737"/>
              <a:gd name="connsiteX4-351" fmla="*/ 5657985 w 5851223"/>
              <a:gd name="connsiteY4-352" fmla="*/ 1799067 h 1950737"/>
              <a:gd name="connsiteX5-353" fmla="*/ 5014661 w 5851223"/>
              <a:gd name="connsiteY5-354" fmla="*/ 1950138 h 1950737"/>
              <a:gd name="connsiteX6-355" fmla="*/ 4065450 w 5851223"/>
              <a:gd name="connsiteY6-356" fmla="*/ 1549063 h 1950737"/>
              <a:gd name="connsiteX7-357" fmla="*/ 3631754 w 5851223"/>
              <a:gd name="connsiteY7-358" fmla="*/ 1535693 h 1950737"/>
              <a:gd name="connsiteX8-359" fmla="*/ 2729603 w 5851223"/>
              <a:gd name="connsiteY8-360" fmla="*/ 1001195 h 1950737"/>
              <a:gd name="connsiteX9-361" fmla="*/ 1973843 w 5851223"/>
              <a:gd name="connsiteY9-362" fmla="*/ 912022 h 1950737"/>
              <a:gd name="connsiteX10-363" fmla="*/ 1207657 w 5851223"/>
              <a:gd name="connsiteY10-364" fmla="*/ 1057745 h 1950737"/>
              <a:gd name="connsiteX11-365" fmla="*/ 312992 w 5851223"/>
              <a:gd name="connsiteY11-366" fmla="*/ 674184 h 1950737"/>
              <a:gd name="connsiteX12-367" fmla="*/ 14835 w 5851223"/>
              <a:gd name="connsiteY12-368" fmla="*/ 68459 h 1950737"/>
              <a:gd name="connsiteX13-369" fmla="*/ 0 w 5851223"/>
              <a:gd name="connsiteY13-370" fmla="*/ 0 h 1950737"/>
              <a:gd name="connsiteX0-371" fmla="*/ 0 w 5851223"/>
              <a:gd name="connsiteY0-372" fmla="*/ 0 h 1950608"/>
              <a:gd name="connsiteX1-373" fmla="*/ 5851223 w 5851223"/>
              <a:gd name="connsiteY1-374" fmla="*/ 0 h 1950608"/>
              <a:gd name="connsiteX2-375" fmla="*/ 5851223 w 5851223"/>
              <a:gd name="connsiteY2-376" fmla="*/ 1826131 h 1950608"/>
              <a:gd name="connsiteX3-377" fmla="*/ 5804077 w 5851223"/>
              <a:gd name="connsiteY3-378" fmla="*/ 1815560 h 1950608"/>
              <a:gd name="connsiteX4-379" fmla="*/ 5657985 w 5851223"/>
              <a:gd name="connsiteY4-380" fmla="*/ 1799067 h 1950608"/>
              <a:gd name="connsiteX5-381" fmla="*/ 5014661 w 5851223"/>
              <a:gd name="connsiteY5-382" fmla="*/ 1950138 h 1950608"/>
              <a:gd name="connsiteX6-383" fmla="*/ 4065450 w 5851223"/>
              <a:gd name="connsiteY6-384" fmla="*/ 1549063 h 1950608"/>
              <a:gd name="connsiteX7-385" fmla="*/ 3430093 w 5851223"/>
              <a:gd name="connsiteY7-386" fmla="*/ 1535693 h 1950608"/>
              <a:gd name="connsiteX8-387" fmla="*/ 2729603 w 5851223"/>
              <a:gd name="connsiteY8-388" fmla="*/ 1001195 h 1950608"/>
              <a:gd name="connsiteX9-389" fmla="*/ 1973843 w 5851223"/>
              <a:gd name="connsiteY9-390" fmla="*/ 912022 h 1950608"/>
              <a:gd name="connsiteX10-391" fmla="*/ 1207657 w 5851223"/>
              <a:gd name="connsiteY10-392" fmla="*/ 1057745 h 1950608"/>
              <a:gd name="connsiteX11-393" fmla="*/ 312992 w 5851223"/>
              <a:gd name="connsiteY11-394" fmla="*/ 674184 h 1950608"/>
              <a:gd name="connsiteX12-395" fmla="*/ 14835 w 5851223"/>
              <a:gd name="connsiteY12-396" fmla="*/ 68459 h 1950608"/>
              <a:gd name="connsiteX13-397" fmla="*/ 0 w 5851223"/>
              <a:gd name="connsiteY13-398" fmla="*/ 0 h 1950608"/>
              <a:gd name="connsiteX0-399" fmla="*/ 0 w 5851223"/>
              <a:gd name="connsiteY0-400" fmla="*/ 0 h 1950608"/>
              <a:gd name="connsiteX1-401" fmla="*/ 5851223 w 5851223"/>
              <a:gd name="connsiteY1-402" fmla="*/ 0 h 1950608"/>
              <a:gd name="connsiteX2-403" fmla="*/ 5851223 w 5851223"/>
              <a:gd name="connsiteY2-404" fmla="*/ 1826131 h 1950608"/>
              <a:gd name="connsiteX3-405" fmla="*/ 5804077 w 5851223"/>
              <a:gd name="connsiteY3-406" fmla="*/ 1815560 h 1950608"/>
              <a:gd name="connsiteX4-407" fmla="*/ 5657985 w 5851223"/>
              <a:gd name="connsiteY4-408" fmla="*/ 1799067 h 1950608"/>
              <a:gd name="connsiteX5-409" fmla="*/ 5014661 w 5851223"/>
              <a:gd name="connsiteY5-410" fmla="*/ 1950138 h 1950608"/>
              <a:gd name="connsiteX6-411" fmla="*/ 4065450 w 5851223"/>
              <a:gd name="connsiteY6-412" fmla="*/ 1549063 h 1950608"/>
              <a:gd name="connsiteX7-413" fmla="*/ 3430093 w 5851223"/>
              <a:gd name="connsiteY7-414" fmla="*/ 1535693 h 1950608"/>
              <a:gd name="connsiteX8-415" fmla="*/ 2729603 w 5851223"/>
              <a:gd name="connsiteY8-416" fmla="*/ 1001195 h 1950608"/>
              <a:gd name="connsiteX9-417" fmla="*/ 1973843 w 5851223"/>
              <a:gd name="connsiteY9-418" fmla="*/ 912022 h 1950608"/>
              <a:gd name="connsiteX10-419" fmla="*/ 1207657 w 5851223"/>
              <a:gd name="connsiteY10-420" fmla="*/ 1057745 h 1950608"/>
              <a:gd name="connsiteX11-421" fmla="*/ 312992 w 5851223"/>
              <a:gd name="connsiteY11-422" fmla="*/ 674184 h 1950608"/>
              <a:gd name="connsiteX12-423" fmla="*/ 14835 w 5851223"/>
              <a:gd name="connsiteY12-424" fmla="*/ 68459 h 1950608"/>
              <a:gd name="connsiteX13-425" fmla="*/ 0 w 5851223"/>
              <a:gd name="connsiteY13-426" fmla="*/ 0 h 19506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5851223" h="1950608">
                <a:moveTo>
                  <a:pt x="0" y="0"/>
                </a:moveTo>
                <a:lnTo>
                  <a:pt x="5851223" y="0"/>
                </a:lnTo>
                <a:lnTo>
                  <a:pt x="5851223" y="1826131"/>
                </a:lnTo>
                <a:lnTo>
                  <a:pt x="5804077" y="1815560"/>
                </a:lnTo>
                <a:cubicBezTo>
                  <a:pt x="5747090" y="1804314"/>
                  <a:pt x="5691541" y="1796727"/>
                  <a:pt x="5657985" y="1799067"/>
                </a:cubicBezTo>
                <a:cubicBezTo>
                  <a:pt x="5437527" y="1814307"/>
                  <a:pt x="5235387" y="1940645"/>
                  <a:pt x="5014661" y="1950138"/>
                </a:cubicBezTo>
                <a:cubicBezTo>
                  <a:pt x="4667063" y="1965111"/>
                  <a:pt x="4329545" y="1618137"/>
                  <a:pt x="4065450" y="1549063"/>
                </a:cubicBezTo>
                <a:cubicBezTo>
                  <a:pt x="3801355" y="1479989"/>
                  <a:pt x="3742361" y="1627004"/>
                  <a:pt x="3430093" y="1535693"/>
                </a:cubicBezTo>
                <a:cubicBezTo>
                  <a:pt x="3117825" y="1444382"/>
                  <a:pt x="2972311" y="1105140"/>
                  <a:pt x="2729603" y="1001195"/>
                </a:cubicBezTo>
                <a:cubicBezTo>
                  <a:pt x="2486895" y="897250"/>
                  <a:pt x="2228793" y="861353"/>
                  <a:pt x="1973843" y="912022"/>
                </a:cubicBezTo>
                <a:cubicBezTo>
                  <a:pt x="1718894" y="962691"/>
                  <a:pt x="1468088" y="1052932"/>
                  <a:pt x="1207657" y="1057745"/>
                </a:cubicBezTo>
                <a:cubicBezTo>
                  <a:pt x="868611" y="1062169"/>
                  <a:pt x="543550" y="922809"/>
                  <a:pt x="312992" y="674184"/>
                </a:cubicBezTo>
                <a:cubicBezTo>
                  <a:pt x="180571" y="529012"/>
                  <a:pt x="67392" y="276978"/>
                  <a:pt x="14835" y="68459"/>
                </a:cubicBezTo>
                <a:lnTo>
                  <a:pt x="0" y="0"/>
                </a:lnTo>
                <a:close/>
              </a:path>
            </a:pathLst>
          </a:custGeom>
          <a:solidFill>
            <a:srgbClr val="433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3"/>
          <a:stretch>
            <a:fillRect/>
          </a:stretch>
        </p:blipFill>
        <p:spPr>
          <a:xfrm>
            <a:off x="835138" y="1435358"/>
            <a:ext cx="3508262" cy="4654953"/>
          </a:xfrm>
          <a:prstGeom prst="roundRect">
            <a:avLst>
              <a:gd name="adj" fmla="val 4340"/>
            </a:avLst>
          </a:prstGeom>
        </p:spPr>
      </p:pic>
      <p:sp>
        <p:nvSpPr>
          <p:cNvPr id="14" name="文本框 13"/>
          <p:cNvSpPr txBox="1"/>
          <p:nvPr/>
        </p:nvSpPr>
        <p:spPr>
          <a:xfrm>
            <a:off x="5092252" y="2054781"/>
            <a:ext cx="245535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完成</a:t>
            </a:r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情况</a:t>
            </a:r>
            <a:endParaRPr lang="zh-CN" altLang="en-US" sz="28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cs typeface="阿里巴巴普惠体 B" panose="00020600040101010101" pitchFamily="18" charset="-122"/>
              <a:sym typeface="汉仪旗黑X1-75W" panose="00020600040101010101" pitchFamily="18" charset="-122"/>
            </a:endParaRPr>
          </a:p>
        </p:txBody>
      </p:sp>
      <p:sp>
        <p:nvSpPr>
          <p:cNvPr id="15" name="文本框 38"/>
          <p:cNvSpPr txBox="1"/>
          <p:nvPr/>
        </p:nvSpPr>
        <p:spPr>
          <a:xfrm>
            <a:off x="5092252" y="2811681"/>
            <a:ext cx="5600353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1.完成了单元测试的编写</a:t>
            </a:r>
            <a:endParaRPr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 Light" panose="02010600030101010101" charset="-122"/>
              <a:ea typeface="等线 Light" panose="02010600030101010101" charset="-122"/>
              <a:cs typeface="OPPOSans R" panose="00020600040101010101" pitchFamily="18" charset="-122"/>
              <a:sym typeface="汉仪旗黑X1-55W" panose="00020600040101010101" pitchFamily="18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2.使用github action进行提交代码的检测</a:t>
            </a:r>
            <a:endParaRPr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 Light" panose="02010600030101010101" charset="-122"/>
              <a:ea typeface="等线 Light" panose="02010600030101010101" charset="-122"/>
              <a:cs typeface="OPPOSans R" panose="00020600040101010101" pitchFamily="18" charset="-122"/>
              <a:sym typeface="汉仪旗黑X1-55W" panose="00020600040101010101" pitchFamily="18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3.完成了大部分的接口编写</a:t>
            </a:r>
            <a:endParaRPr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 Light" panose="02010600030101010101" charset="-122"/>
              <a:ea typeface="等线 Light" panose="02010600030101010101" charset="-122"/>
              <a:cs typeface="OPPOSans R" panose="00020600040101010101" pitchFamily="18" charset="-122"/>
              <a:sym typeface="汉仪旗黑X1-55W" panose="00020600040101010101" pitchFamily="18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4.使用redis进行缓存，缩短了数据的访问时间</a:t>
            </a:r>
            <a:endParaRPr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 Light" panose="02010600030101010101" charset="-122"/>
              <a:ea typeface="等线 Light" panose="02010600030101010101" charset="-122"/>
              <a:cs typeface="OPPOSans R" panose="00020600040101010101" pitchFamily="18" charset="-122"/>
              <a:sym typeface="汉仪旗黑X1-55W" panose="00020600040101010101" pitchFamily="18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723130" y="1689735"/>
            <a:ext cx="6126480" cy="3661410"/>
          </a:xfrm>
          <a:prstGeom prst="roundRect">
            <a:avLst>
              <a:gd name="adj" fmla="val 1359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28"/>
          <p:cNvSpPr/>
          <p:nvPr/>
        </p:nvSpPr>
        <p:spPr>
          <a:xfrm>
            <a:off x="0" y="5822795"/>
            <a:ext cx="2076450" cy="1035205"/>
          </a:xfrm>
          <a:custGeom>
            <a:avLst/>
            <a:gdLst>
              <a:gd name="connsiteX0" fmla="*/ 0 w 5903340"/>
              <a:gd name="connsiteY0" fmla="*/ 0 h 2943085"/>
              <a:gd name="connsiteX1" fmla="*/ 56533 w 5903340"/>
              <a:gd name="connsiteY1" fmla="*/ 8125 h 2943085"/>
              <a:gd name="connsiteX2" fmla="*/ 941772 w 5903340"/>
              <a:gd name="connsiteY2" fmla="*/ 687706 h 2943085"/>
              <a:gd name="connsiteX3" fmla="*/ 1358030 w 5903340"/>
              <a:gd name="connsiteY3" fmla="*/ 1624677 h 2943085"/>
              <a:gd name="connsiteX4" fmla="*/ 1874841 w 5903340"/>
              <a:gd name="connsiteY4" fmla="*/ 2159770 h 2943085"/>
              <a:gd name="connsiteX5" fmla="*/ 2393547 w 5903340"/>
              <a:gd name="connsiteY5" fmla="*/ 2200794 h 2943085"/>
              <a:gd name="connsiteX6" fmla="*/ 3799505 w 5903340"/>
              <a:gd name="connsiteY6" fmla="*/ 1880629 h 2943085"/>
              <a:gd name="connsiteX7" fmla="*/ 5216611 w 5903340"/>
              <a:gd name="connsiteY7" fmla="*/ 1940270 h 2943085"/>
              <a:gd name="connsiteX8" fmla="*/ 5895750 w 5903340"/>
              <a:gd name="connsiteY8" fmla="*/ 2813939 h 2943085"/>
              <a:gd name="connsiteX9" fmla="*/ 5903340 w 5903340"/>
              <a:gd name="connsiteY9" fmla="*/ 2943085 h 2943085"/>
              <a:gd name="connsiteX10" fmla="*/ 0 w 5903340"/>
              <a:gd name="connsiteY10" fmla="*/ 2943085 h 29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03340" h="2943085">
                <a:moveTo>
                  <a:pt x="0" y="0"/>
                </a:moveTo>
                <a:lnTo>
                  <a:pt x="56533" y="8125"/>
                </a:lnTo>
                <a:cubicBezTo>
                  <a:pt x="412041" y="89535"/>
                  <a:pt x="777022" y="377226"/>
                  <a:pt x="941772" y="687706"/>
                </a:cubicBezTo>
                <a:cubicBezTo>
                  <a:pt x="1101631" y="989253"/>
                  <a:pt x="1199955" y="1321457"/>
                  <a:pt x="1358030" y="1624677"/>
                </a:cubicBezTo>
                <a:cubicBezTo>
                  <a:pt x="1475305" y="1849193"/>
                  <a:pt x="1638620" y="2067578"/>
                  <a:pt x="1874841" y="2159770"/>
                </a:cubicBezTo>
                <a:cubicBezTo>
                  <a:pt x="2038045" y="2223089"/>
                  <a:pt x="2219419" y="2220079"/>
                  <a:pt x="2393547" y="2200794"/>
                </a:cubicBezTo>
                <a:cubicBezTo>
                  <a:pt x="2871676" y="2148176"/>
                  <a:pt x="3329961" y="1982743"/>
                  <a:pt x="3799505" y="1880629"/>
                </a:cubicBezTo>
                <a:cubicBezTo>
                  <a:pt x="4269050" y="1778516"/>
                  <a:pt x="4777834" y="1743066"/>
                  <a:pt x="5216611" y="1940270"/>
                </a:cubicBezTo>
                <a:cubicBezTo>
                  <a:pt x="5559085" y="2094193"/>
                  <a:pt x="5840704" y="2447751"/>
                  <a:pt x="5895750" y="2813939"/>
                </a:cubicBezTo>
                <a:lnTo>
                  <a:pt x="5903340" y="2943085"/>
                </a:lnTo>
                <a:lnTo>
                  <a:pt x="0" y="2943085"/>
                </a:lnTo>
                <a:close/>
              </a:path>
            </a:pathLst>
          </a:custGeom>
          <a:solidFill>
            <a:srgbClr val="4337B3"/>
          </a:solidFill>
          <a:ln w="111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11138456" y="6000750"/>
            <a:ext cx="1053545" cy="857250"/>
          </a:xfrm>
          <a:custGeom>
            <a:avLst/>
            <a:gdLst>
              <a:gd name="connsiteX0" fmla="*/ 3573631 w 4005775"/>
              <a:gd name="connsiteY0" fmla="*/ 432 h 3259426"/>
              <a:gd name="connsiteX1" fmla="*/ 3950983 w 4005775"/>
              <a:gd name="connsiteY1" fmla="*/ 76271 h 3259426"/>
              <a:gd name="connsiteX2" fmla="*/ 4005775 w 4005775"/>
              <a:gd name="connsiteY2" fmla="*/ 103068 h 3259426"/>
              <a:gd name="connsiteX3" fmla="*/ 4005775 w 4005775"/>
              <a:gd name="connsiteY3" fmla="*/ 3259426 h 3259426"/>
              <a:gd name="connsiteX4" fmla="*/ 0 w 4005775"/>
              <a:gd name="connsiteY4" fmla="*/ 3259426 h 3259426"/>
              <a:gd name="connsiteX5" fmla="*/ 14126 w 4005775"/>
              <a:gd name="connsiteY5" fmla="*/ 3185041 h 3259426"/>
              <a:gd name="connsiteX6" fmla="*/ 286437 w 4005775"/>
              <a:gd name="connsiteY6" fmla="*/ 2815687 h 3259426"/>
              <a:gd name="connsiteX7" fmla="*/ 1242466 w 4005775"/>
              <a:gd name="connsiteY7" fmla="*/ 2547734 h 3259426"/>
              <a:gd name="connsiteX8" fmla="*/ 2055203 w 4005775"/>
              <a:gd name="connsiteY8" fmla="*/ 2863201 h 3259426"/>
              <a:gd name="connsiteX9" fmla="*/ 1934417 w 4005775"/>
              <a:gd name="connsiteY9" fmla="*/ 2222765 h 3259426"/>
              <a:gd name="connsiteX10" fmla="*/ 1309235 w 4005775"/>
              <a:gd name="connsiteY10" fmla="*/ 1711740 h 3259426"/>
              <a:gd name="connsiteX11" fmla="*/ 1588567 w 4005775"/>
              <a:gd name="connsiteY11" fmla="*/ 1029667 h 3259426"/>
              <a:gd name="connsiteX12" fmla="*/ 2374421 w 4005775"/>
              <a:gd name="connsiteY12" fmla="*/ 878498 h 3259426"/>
              <a:gd name="connsiteX13" fmla="*/ 2721522 w 4005775"/>
              <a:gd name="connsiteY13" fmla="*/ 268695 h 3259426"/>
              <a:gd name="connsiteX14" fmla="*/ 3275683 w 4005775"/>
              <a:gd name="connsiteY14" fmla="*/ 21998 h 3259426"/>
              <a:gd name="connsiteX15" fmla="*/ 3573631 w 4005775"/>
              <a:gd name="connsiteY15" fmla="*/ 432 h 325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05775" h="3259426">
                <a:moveTo>
                  <a:pt x="3573631" y="432"/>
                </a:moveTo>
                <a:cubicBezTo>
                  <a:pt x="3704552" y="3742"/>
                  <a:pt x="3832128" y="26291"/>
                  <a:pt x="3950983" y="76271"/>
                </a:cubicBezTo>
                <a:lnTo>
                  <a:pt x="4005775" y="103068"/>
                </a:lnTo>
                <a:lnTo>
                  <a:pt x="4005775" y="3259426"/>
                </a:lnTo>
                <a:lnTo>
                  <a:pt x="0" y="3259426"/>
                </a:lnTo>
                <a:lnTo>
                  <a:pt x="14126" y="3185041"/>
                </a:lnTo>
                <a:cubicBezTo>
                  <a:pt x="62732" y="3042371"/>
                  <a:pt x="168466" y="2914154"/>
                  <a:pt x="286437" y="2815687"/>
                </a:cubicBezTo>
                <a:cubicBezTo>
                  <a:pt x="529758" y="2612378"/>
                  <a:pt x="924623" y="2401942"/>
                  <a:pt x="1242466" y="2547734"/>
                </a:cubicBezTo>
                <a:cubicBezTo>
                  <a:pt x="1508168" y="2669770"/>
                  <a:pt x="1722606" y="3091018"/>
                  <a:pt x="2055203" y="2863201"/>
                </a:cubicBezTo>
                <a:cubicBezTo>
                  <a:pt x="2322030" y="2680273"/>
                  <a:pt x="2140478" y="2358304"/>
                  <a:pt x="1934417" y="2222765"/>
                </a:cubicBezTo>
                <a:cubicBezTo>
                  <a:pt x="1719730" y="2081598"/>
                  <a:pt x="1431021" y="1952436"/>
                  <a:pt x="1309235" y="1711740"/>
                </a:cubicBezTo>
                <a:cubicBezTo>
                  <a:pt x="1179323" y="1454791"/>
                  <a:pt x="1331117" y="1137198"/>
                  <a:pt x="1588567" y="1029667"/>
                </a:cubicBezTo>
                <a:cubicBezTo>
                  <a:pt x="1840765" y="924386"/>
                  <a:pt x="2170986" y="1095311"/>
                  <a:pt x="2374421" y="878498"/>
                </a:cubicBezTo>
                <a:cubicBezTo>
                  <a:pt x="2541344" y="700196"/>
                  <a:pt x="2536968" y="442246"/>
                  <a:pt x="2721522" y="268695"/>
                </a:cubicBezTo>
                <a:cubicBezTo>
                  <a:pt x="2871941" y="127404"/>
                  <a:pt x="3081252" y="52757"/>
                  <a:pt x="3275683" y="21998"/>
                </a:cubicBezTo>
                <a:cubicBezTo>
                  <a:pt x="3375369" y="6290"/>
                  <a:pt x="3475441" y="-2050"/>
                  <a:pt x="3573631" y="432"/>
                </a:cubicBezTo>
                <a:close/>
              </a:path>
            </a:pathLst>
          </a:custGeom>
          <a:solidFill>
            <a:srgbClr val="7CD4BC"/>
          </a:solidFill>
          <a:ln w="1249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0" y="0"/>
            <a:ext cx="1365476" cy="742950"/>
          </a:xfrm>
          <a:custGeom>
            <a:avLst/>
            <a:gdLst>
              <a:gd name="connsiteX0" fmla="*/ 0 w 4922838"/>
              <a:gd name="connsiteY0" fmla="*/ 0 h 2678496"/>
              <a:gd name="connsiteX1" fmla="*/ 4916919 w 4922838"/>
              <a:gd name="connsiteY1" fmla="*/ 0 h 2678496"/>
              <a:gd name="connsiteX2" fmla="*/ 4922838 w 4922838"/>
              <a:gd name="connsiteY2" fmla="*/ 270 h 2678496"/>
              <a:gd name="connsiteX3" fmla="*/ 4915163 w 4922838"/>
              <a:gd name="connsiteY3" fmla="*/ 206429 h 2678496"/>
              <a:gd name="connsiteX4" fmla="*/ 4599345 w 4922838"/>
              <a:gd name="connsiteY4" fmla="*/ 753313 h 2678496"/>
              <a:gd name="connsiteX5" fmla="*/ 3676331 w 4922838"/>
              <a:gd name="connsiteY5" fmla="*/ 1207614 h 2678496"/>
              <a:gd name="connsiteX6" fmla="*/ 3062868 w 4922838"/>
              <a:gd name="connsiteY6" fmla="*/ 1071011 h 2678496"/>
              <a:gd name="connsiteX7" fmla="*/ 2604025 w 4922838"/>
              <a:gd name="connsiteY7" fmla="*/ 1530637 h 2678496"/>
              <a:gd name="connsiteX8" fmla="*/ 2082675 w 4922838"/>
              <a:gd name="connsiteY8" fmla="*/ 1879195 h 2678496"/>
              <a:gd name="connsiteX9" fmla="*/ 1717041 w 4922838"/>
              <a:gd name="connsiteY9" fmla="*/ 1574815 h 2678496"/>
              <a:gd name="connsiteX10" fmla="*/ 888490 w 4922838"/>
              <a:gd name="connsiteY10" fmla="*/ 1181452 h 2678496"/>
              <a:gd name="connsiteX11" fmla="*/ 210798 w 4922838"/>
              <a:gd name="connsiteY11" fmla="*/ 1736953 h 2678496"/>
              <a:gd name="connsiteX12" fmla="*/ 141557 w 4922838"/>
              <a:gd name="connsiteY12" fmla="*/ 2565348 h 2678496"/>
              <a:gd name="connsiteX13" fmla="*/ 32530 w 4922838"/>
              <a:gd name="connsiteY13" fmla="*/ 2662543 h 2678496"/>
              <a:gd name="connsiteX14" fmla="*/ 0 w 4922838"/>
              <a:gd name="connsiteY14" fmla="*/ 2678496 h 26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22838" h="2678496">
                <a:moveTo>
                  <a:pt x="0" y="0"/>
                </a:moveTo>
                <a:lnTo>
                  <a:pt x="4916919" y="0"/>
                </a:lnTo>
                <a:lnTo>
                  <a:pt x="4922838" y="270"/>
                </a:lnTo>
                <a:cubicBezTo>
                  <a:pt x="4922682" y="14056"/>
                  <a:pt x="4916416" y="192643"/>
                  <a:pt x="4915163" y="206429"/>
                </a:cubicBezTo>
                <a:cubicBezTo>
                  <a:pt x="4894640" y="420107"/>
                  <a:pt x="4747698" y="598224"/>
                  <a:pt x="4599345" y="753313"/>
                </a:cubicBezTo>
                <a:cubicBezTo>
                  <a:pt x="4352456" y="1011952"/>
                  <a:pt x="4028963" y="1265734"/>
                  <a:pt x="3676331" y="1207614"/>
                </a:cubicBezTo>
                <a:cubicBezTo>
                  <a:pt x="3467352" y="1172994"/>
                  <a:pt x="3270593" y="1029810"/>
                  <a:pt x="3062868" y="1071011"/>
                </a:cubicBezTo>
                <a:cubicBezTo>
                  <a:pt x="2843707" y="1114560"/>
                  <a:pt x="2719323" y="1338734"/>
                  <a:pt x="2604025" y="1530637"/>
                </a:cubicBezTo>
                <a:cubicBezTo>
                  <a:pt x="2488726" y="1722541"/>
                  <a:pt x="2301993" y="1924313"/>
                  <a:pt x="2082675" y="1879195"/>
                </a:cubicBezTo>
                <a:cubicBezTo>
                  <a:pt x="1924140" y="1846612"/>
                  <a:pt x="1823566" y="1696692"/>
                  <a:pt x="1717041" y="1574815"/>
                </a:cubicBezTo>
                <a:cubicBezTo>
                  <a:pt x="1509002" y="1336542"/>
                  <a:pt x="1204464" y="1167981"/>
                  <a:pt x="888490" y="1181452"/>
                </a:cubicBezTo>
                <a:cubicBezTo>
                  <a:pt x="572516" y="1194926"/>
                  <a:pt x="261554" y="1424738"/>
                  <a:pt x="210798" y="1736953"/>
                </a:cubicBezTo>
                <a:cubicBezTo>
                  <a:pt x="167875" y="2001388"/>
                  <a:pt x="323277" y="2332871"/>
                  <a:pt x="141557" y="2565348"/>
                </a:cubicBezTo>
                <a:cubicBezTo>
                  <a:pt x="111166" y="2604423"/>
                  <a:pt x="74134" y="2637241"/>
                  <a:pt x="32530" y="2662543"/>
                </a:cubicBezTo>
                <a:lnTo>
                  <a:pt x="0" y="2678496"/>
                </a:lnTo>
                <a:close/>
              </a:path>
            </a:pathLst>
          </a:custGeom>
          <a:solidFill>
            <a:srgbClr val="7CD4B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610100" y="233680"/>
            <a:ext cx="430720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后端</a:t>
            </a:r>
            <a:r>
              <a:rPr lang="en-US" altLang="zh-CN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系统测试、</a:t>
            </a:r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接口</a:t>
            </a:r>
            <a:endParaRPr lang="zh-CN" altLang="en-US" sz="28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cs typeface="阿里巴巴普惠体 B" panose="00020600040101010101" pitchFamily="18" charset="-122"/>
              <a:sym typeface="汉仪旗黑X1-75W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856355" y="750570"/>
            <a:ext cx="528193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汉仪旗黑X1-55W" panose="00020600040101010101" pitchFamily="18" charset="-122"/>
              </a:rPr>
              <a:t>SYSTEM TEST AND INTERFACE OF BACK END</a:t>
            </a:r>
            <a:endParaRPr lang="en-US" altLang="zh-CN" sz="16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sym typeface="汉仪旗黑X1-55W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0726896" y="-2"/>
            <a:ext cx="1465104" cy="495302"/>
          </a:xfrm>
          <a:custGeom>
            <a:avLst/>
            <a:gdLst>
              <a:gd name="connsiteX0" fmla="*/ 0 w 5851223"/>
              <a:gd name="connsiteY0" fmla="*/ 0 h 5391275"/>
              <a:gd name="connsiteX1" fmla="*/ 5851223 w 5851223"/>
              <a:gd name="connsiteY1" fmla="*/ 0 h 5391275"/>
              <a:gd name="connsiteX2" fmla="*/ 5851223 w 5851223"/>
              <a:gd name="connsiteY2" fmla="*/ 1826131 h 5391275"/>
              <a:gd name="connsiteX3" fmla="*/ 5804077 w 5851223"/>
              <a:gd name="connsiteY3" fmla="*/ 1815560 h 5391275"/>
              <a:gd name="connsiteX4" fmla="*/ 5657985 w 5851223"/>
              <a:gd name="connsiteY4" fmla="*/ 1799067 h 5391275"/>
              <a:gd name="connsiteX5" fmla="*/ 5014661 w 5851223"/>
              <a:gd name="connsiteY5" fmla="*/ 1950138 h 5391275"/>
              <a:gd name="connsiteX6" fmla="*/ 4065450 w 5851223"/>
              <a:gd name="connsiteY6" fmla="*/ 1549063 h 5391275"/>
              <a:gd name="connsiteX7" fmla="*/ 3631754 w 5851223"/>
              <a:gd name="connsiteY7" fmla="*/ 1535693 h 5391275"/>
              <a:gd name="connsiteX8" fmla="*/ 3489371 w 5851223"/>
              <a:gd name="connsiteY8" fmla="*/ 1733958 h 5391275"/>
              <a:gd name="connsiteX9" fmla="*/ 3240705 w 5851223"/>
              <a:gd name="connsiteY9" fmla="*/ 2234099 h 5391275"/>
              <a:gd name="connsiteX10" fmla="*/ 3001664 w 5851223"/>
              <a:gd name="connsiteY10" fmla="*/ 3320210 h 5391275"/>
              <a:gd name="connsiteX11" fmla="*/ 3382686 w 5851223"/>
              <a:gd name="connsiteY11" fmla="*/ 4098162 h 5391275"/>
              <a:gd name="connsiteX12" fmla="*/ 2744976 w 5851223"/>
              <a:gd name="connsiteY12" fmla="*/ 5216359 h 5391275"/>
              <a:gd name="connsiteX13" fmla="*/ 1347766 w 5851223"/>
              <a:gd name="connsiteY13" fmla="*/ 5237348 h 5391275"/>
              <a:gd name="connsiteX14" fmla="*/ 622087 w 5851223"/>
              <a:gd name="connsiteY14" fmla="*/ 4069953 h 5391275"/>
              <a:gd name="connsiteX15" fmla="*/ 1444959 w 5851223"/>
              <a:gd name="connsiteY15" fmla="*/ 3000419 h 5391275"/>
              <a:gd name="connsiteX16" fmla="*/ 2262217 w 5851223"/>
              <a:gd name="connsiteY16" fmla="*/ 2943867 h 5391275"/>
              <a:gd name="connsiteX17" fmla="*/ 3013163 w 5851223"/>
              <a:gd name="connsiteY17" fmla="*/ 2049337 h 5391275"/>
              <a:gd name="connsiteX18" fmla="*/ 2729603 w 5851223"/>
              <a:gd name="connsiteY18" fmla="*/ 1001195 h 5391275"/>
              <a:gd name="connsiteX19" fmla="*/ 1973843 w 5851223"/>
              <a:gd name="connsiteY19" fmla="*/ 912022 h 5391275"/>
              <a:gd name="connsiteX20" fmla="*/ 1207657 w 5851223"/>
              <a:gd name="connsiteY20" fmla="*/ 1057745 h 5391275"/>
              <a:gd name="connsiteX21" fmla="*/ 312992 w 5851223"/>
              <a:gd name="connsiteY21" fmla="*/ 674184 h 5391275"/>
              <a:gd name="connsiteX22" fmla="*/ 14835 w 5851223"/>
              <a:gd name="connsiteY22" fmla="*/ 68459 h 5391275"/>
              <a:gd name="connsiteX0-1" fmla="*/ 0 w 5851223"/>
              <a:gd name="connsiteY0-2" fmla="*/ 0 h 5391275"/>
              <a:gd name="connsiteX1-3" fmla="*/ 5851223 w 5851223"/>
              <a:gd name="connsiteY1-4" fmla="*/ 0 h 5391275"/>
              <a:gd name="connsiteX2-5" fmla="*/ 5851223 w 5851223"/>
              <a:gd name="connsiteY2-6" fmla="*/ 1826131 h 5391275"/>
              <a:gd name="connsiteX3-7" fmla="*/ 5804077 w 5851223"/>
              <a:gd name="connsiteY3-8" fmla="*/ 1815560 h 5391275"/>
              <a:gd name="connsiteX4-9" fmla="*/ 5657985 w 5851223"/>
              <a:gd name="connsiteY4-10" fmla="*/ 1799067 h 5391275"/>
              <a:gd name="connsiteX5-11" fmla="*/ 5014661 w 5851223"/>
              <a:gd name="connsiteY5-12" fmla="*/ 1950138 h 5391275"/>
              <a:gd name="connsiteX6-13" fmla="*/ 4065450 w 5851223"/>
              <a:gd name="connsiteY6-14" fmla="*/ 1549063 h 5391275"/>
              <a:gd name="connsiteX7-15" fmla="*/ 3631754 w 5851223"/>
              <a:gd name="connsiteY7-16" fmla="*/ 1535693 h 5391275"/>
              <a:gd name="connsiteX8-17" fmla="*/ 3489371 w 5851223"/>
              <a:gd name="connsiteY8-18" fmla="*/ 1733958 h 5391275"/>
              <a:gd name="connsiteX9-19" fmla="*/ 3240705 w 5851223"/>
              <a:gd name="connsiteY9-20" fmla="*/ 2234099 h 5391275"/>
              <a:gd name="connsiteX10-21" fmla="*/ 3001664 w 5851223"/>
              <a:gd name="connsiteY10-22" fmla="*/ 3320210 h 5391275"/>
              <a:gd name="connsiteX11-23" fmla="*/ 3382686 w 5851223"/>
              <a:gd name="connsiteY11-24" fmla="*/ 4098162 h 5391275"/>
              <a:gd name="connsiteX12-25" fmla="*/ 2744976 w 5851223"/>
              <a:gd name="connsiteY12-26" fmla="*/ 5216359 h 5391275"/>
              <a:gd name="connsiteX13-27" fmla="*/ 1347766 w 5851223"/>
              <a:gd name="connsiteY13-28" fmla="*/ 5237348 h 5391275"/>
              <a:gd name="connsiteX14-29" fmla="*/ 622087 w 5851223"/>
              <a:gd name="connsiteY14-30" fmla="*/ 4069953 h 5391275"/>
              <a:gd name="connsiteX15-31" fmla="*/ 1444959 w 5851223"/>
              <a:gd name="connsiteY15-32" fmla="*/ 3000419 h 5391275"/>
              <a:gd name="connsiteX16-33" fmla="*/ 3013163 w 5851223"/>
              <a:gd name="connsiteY16-34" fmla="*/ 2049337 h 5391275"/>
              <a:gd name="connsiteX17-35" fmla="*/ 2729603 w 5851223"/>
              <a:gd name="connsiteY17-36" fmla="*/ 1001195 h 5391275"/>
              <a:gd name="connsiteX18-37" fmla="*/ 1973843 w 5851223"/>
              <a:gd name="connsiteY18-38" fmla="*/ 912022 h 5391275"/>
              <a:gd name="connsiteX19-39" fmla="*/ 1207657 w 5851223"/>
              <a:gd name="connsiteY19-40" fmla="*/ 1057745 h 5391275"/>
              <a:gd name="connsiteX20-41" fmla="*/ 312992 w 5851223"/>
              <a:gd name="connsiteY20-42" fmla="*/ 674184 h 5391275"/>
              <a:gd name="connsiteX21-43" fmla="*/ 14835 w 5851223"/>
              <a:gd name="connsiteY21-44" fmla="*/ 68459 h 5391275"/>
              <a:gd name="connsiteX22-45" fmla="*/ 0 w 5851223"/>
              <a:gd name="connsiteY22-46" fmla="*/ 0 h 5391275"/>
              <a:gd name="connsiteX0-47" fmla="*/ 0 w 5851223"/>
              <a:gd name="connsiteY0-48" fmla="*/ 0 h 5391275"/>
              <a:gd name="connsiteX1-49" fmla="*/ 5851223 w 5851223"/>
              <a:gd name="connsiteY1-50" fmla="*/ 0 h 5391275"/>
              <a:gd name="connsiteX2-51" fmla="*/ 5851223 w 5851223"/>
              <a:gd name="connsiteY2-52" fmla="*/ 1826131 h 5391275"/>
              <a:gd name="connsiteX3-53" fmla="*/ 5804077 w 5851223"/>
              <a:gd name="connsiteY3-54" fmla="*/ 1815560 h 5391275"/>
              <a:gd name="connsiteX4-55" fmla="*/ 5657985 w 5851223"/>
              <a:gd name="connsiteY4-56" fmla="*/ 1799067 h 5391275"/>
              <a:gd name="connsiteX5-57" fmla="*/ 5014661 w 5851223"/>
              <a:gd name="connsiteY5-58" fmla="*/ 1950138 h 5391275"/>
              <a:gd name="connsiteX6-59" fmla="*/ 4065450 w 5851223"/>
              <a:gd name="connsiteY6-60" fmla="*/ 1549063 h 5391275"/>
              <a:gd name="connsiteX7-61" fmla="*/ 3631754 w 5851223"/>
              <a:gd name="connsiteY7-62" fmla="*/ 1535693 h 5391275"/>
              <a:gd name="connsiteX8-63" fmla="*/ 3489371 w 5851223"/>
              <a:gd name="connsiteY8-64" fmla="*/ 1733958 h 5391275"/>
              <a:gd name="connsiteX9-65" fmla="*/ 3240705 w 5851223"/>
              <a:gd name="connsiteY9-66" fmla="*/ 2234099 h 5391275"/>
              <a:gd name="connsiteX10-67" fmla="*/ 3001664 w 5851223"/>
              <a:gd name="connsiteY10-68" fmla="*/ 3320210 h 5391275"/>
              <a:gd name="connsiteX11-69" fmla="*/ 3382686 w 5851223"/>
              <a:gd name="connsiteY11-70" fmla="*/ 4098162 h 5391275"/>
              <a:gd name="connsiteX12-71" fmla="*/ 2744976 w 5851223"/>
              <a:gd name="connsiteY12-72" fmla="*/ 5216359 h 5391275"/>
              <a:gd name="connsiteX13-73" fmla="*/ 1347766 w 5851223"/>
              <a:gd name="connsiteY13-74" fmla="*/ 5237348 h 5391275"/>
              <a:gd name="connsiteX14-75" fmla="*/ 622087 w 5851223"/>
              <a:gd name="connsiteY14-76" fmla="*/ 4069953 h 5391275"/>
              <a:gd name="connsiteX15-77" fmla="*/ 3013163 w 5851223"/>
              <a:gd name="connsiteY15-78" fmla="*/ 2049337 h 5391275"/>
              <a:gd name="connsiteX16-79" fmla="*/ 2729603 w 5851223"/>
              <a:gd name="connsiteY16-80" fmla="*/ 1001195 h 5391275"/>
              <a:gd name="connsiteX17-81" fmla="*/ 1973843 w 5851223"/>
              <a:gd name="connsiteY17-82" fmla="*/ 912022 h 5391275"/>
              <a:gd name="connsiteX18-83" fmla="*/ 1207657 w 5851223"/>
              <a:gd name="connsiteY18-84" fmla="*/ 1057745 h 5391275"/>
              <a:gd name="connsiteX19-85" fmla="*/ 312992 w 5851223"/>
              <a:gd name="connsiteY19-86" fmla="*/ 674184 h 5391275"/>
              <a:gd name="connsiteX20-87" fmla="*/ 14835 w 5851223"/>
              <a:gd name="connsiteY20-88" fmla="*/ 68459 h 5391275"/>
              <a:gd name="connsiteX21-89" fmla="*/ 0 w 5851223"/>
              <a:gd name="connsiteY21-90" fmla="*/ 0 h 5391275"/>
              <a:gd name="connsiteX0-91" fmla="*/ 0 w 5851223"/>
              <a:gd name="connsiteY0-92" fmla="*/ 0 h 5216383"/>
              <a:gd name="connsiteX1-93" fmla="*/ 5851223 w 5851223"/>
              <a:gd name="connsiteY1-94" fmla="*/ 0 h 5216383"/>
              <a:gd name="connsiteX2-95" fmla="*/ 5851223 w 5851223"/>
              <a:gd name="connsiteY2-96" fmla="*/ 1826131 h 5216383"/>
              <a:gd name="connsiteX3-97" fmla="*/ 5804077 w 5851223"/>
              <a:gd name="connsiteY3-98" fmla="*/ 1815560 h 5216383"/>
              <a:gd name="connsiteX4-99" fmla="*/ 5657985 w 5851223"/>
              <a:gd name="connsiteY4-100" fmla="*/ 1799067 h 5216383"/>
              <a:gd name="connsiteX5-101" fmla="*/ 5014661 w 5851223"/>
              <a:gd name="connsiteY5-102" fmla="*/ 1950138 h 5216383"/>
              <a:gd name="connsiteX6-103" fmla="*/ 4065450 w 5851223"/>
              <a:gd name="connsiteY6-104" fmla="*/ 1549063 h 5216383"/>
              <a:gd name="connsiteX7-105" fmla="*/ 3631754 w 5851223"/>
              <a:gd name="connsiteY7-106" fmla="*/ 1535693 h 5216383"/>
              <a:gd name="connsiteX8-107" fmla="*/ 3489371 w 5851223"/>
              <a:gd name="connsiteY8-108" fmla="*/ 1733958 h 5216383"/>
              <a:gd name="connsiteX9-109" fmla="*/ 3240705 w 5851223"/>
              <a:gd name="connsiteY9-110" fmla="*/ 2234099 h 5216383"/>
              <a:gd name="connsiteX10-111" fmla="*/ 3001664 w 5851223"/>
              <a:gd name="connsiteY10-112" fmla="*/ 3320210 h 5216383"/>
              <a:gd name="connsiteX11-113" fmla="*/ 3382686 w 5851223"/>
              <a:gd name="connsiteY11-114" fmla="*/ 4098162 h 5216383"/>
              <a:gd name="connsiteX12-115" fmla="*/ 2744976 w 5851223"/>
              <a:gd name="connsiteY12-116" fmla="*/ 5216359 h 5216383"/>
              <a:gd name="connsiteX13-117" fmla="*/ 622087 w 5851223"/>
              <a:gd name="connsiteY13-118" fmla="*/ 4069953 h 5216383"/>
              <a:gd name="connsiteX14-119" fmla="*/ 3013163 w 5851223"/>
              <a:gd name="connsiteY14-120" fmla="*/ 2049337 h 5216383"/>
              <a:gd name="connsiteX15-121" fmla="*/ 2729603 w 5851223"/>
              <a:gd name="connsiteY15-122" fmla="*/ 1001195 h 5216383"/>
              <a:gd name="connsiteX16-123" fmla="*/ 1973843 w 5851223"/>
              <a:gd name="connsiteY16-124" fmla="*/ 912022 h 5216383"/>
              <a:gd name="connsiteX17-125" fmla="*/ 1207657 w 5851223"/>
              <a:gd name="connsiteY17-126" fmla="*/ 1057745 h 5216383"/>
              <a:gd name="connsiteX18-127" fmla="*/ 312992 w 5851223"/>
              <a:gd name="connsiteY18-128" fmla="*/ 674184 h 5216383"/>
              <a:gd name="connsiteX19-129" fmla="*/ 14835 w 5851223"/>
              <a:gd name="connsiteY19-130" fmla="*/ 68459 h 5216383"/>
              <a:gd name="connsiteX20-131" fmla="*/ 0 w 5851223"/>
              <a:gd name="connsiteY20-132" fmla="*/ 0 h 5216383"/>
              <a:gd name="connsiteX0-133" fmla="*/ 0 w 5851223"/>
              <a:gd name="connsiteY0-134" fmla="*/ 0 h 4263794"/>
              <a:gd name="connsiteX1-135" fmla="*/ 5851223 w 5851223"/>
              <a:gd name="connsiteY1-136" fmla="*/ 0 h 4263794"/>
              <a:gd name="connsiteX2-137" fmla="*/ 5851223 w 5851223"/>
              <a:gd name="connsiteY2-138" fmla="*/ 1826131 h 4263794"/>
              <a:gd name="connsiteX3-139" fmla="*/ 5804077 w 5851223"/>
              <a:gd name="connsiteY3-140" fmla="*/ 1815560 h 4263794"/>
              <a:gd name="connsiteX4-141" fmla="*/ 5657985 w 5851223"/>
              <a:gd name="connsiteY4-142" fmla="*/ 1799067 h 4263794"/>
              <a:gd name="connsiteX5-143" fmla="*/ 5014661 w 5851223"/>
              <a:gd name="connsiteY5-144" fmla="*/ 1950138 h 4263794"/>
              <a:gd name="connsiteX6-145" fmla="*/ 4065450 w 5851223"/>
              <a:gd name="connsiteY6-146" fmla="*/ 1549063 h 4263794"/>
              <a:gd name="connsiteX7-147" fmla="*/ 3631754 w 5851223"/>
              <a:gd name="connsiteY7-148" fmla="*/ 1535693 h 4263794"/>
              <a:gd name="connsiteX8-149" fmla="*/ 3489371 w 5851223"/>
              <a:gd name="connsiteY8-150" fmla="*/ 1733958 h 4263794"/>
              <a:gd name="connsiteX9-151" fmla="*/ 3240705 w 5851223"/>
              <a:gd name="connsiteY9-152" fmla="*/ 2234099 h 4263794"/>
              <a:gd name="connsiteX10-153" fmla="*/ 3001664 w 5851223"/>
              <a:gd name="connsiteY10-154" fmla="*/ 3320210 h 4263794"/>
              <a:gd name="connsiteX11-155" fmla="*/ 3382686 w 5851223"/>
              <a:gd name="connsiteY11-156" fmla="*/ 4098162 h 4263794"/>
              <a:gd name="connsiteX12-157" fmla="*/ 622087 w 5851223"/>
              <a:gd name="connsiteY12-158" fmla="*/ 4069953 h 4263794"/>
              <a:gd name="connsiteX13-159" fmla="*/ 3013163 w 5851223"/>
              <a:gd name="connsiteY13-160" fmla="*/ 2049337 h 4263794"/>
              <a:gd name="connsiteX14-161" fmla="*/ 2729603 w 5851223"/>
              <a:gd name="connsiteY14-162" fmla="*/ 1001195 h 4263794"/>
              <a:gd name="connsiteX15-163" fmla="*/ 1973843 w 5851223"/>
              <a:gd name="connsiteY15-164" fmla="*/ 912022 h 4263794"/>
              <a:gd name="connsiteX16-165" fmla="*/ 1207657 w 5851223"/>
              <a:gd name="connsiteY16-166" fmla="*/ 1057745 h 4263794"/>
              <a:gd name="connsiteX17-167" fmla="*/ 312992 w 5851223"/>
              <a:gd name="connsiteY17-168" fmla="*/ 674184 h 4263794"/>
              <a:gd name="connsiteX18-169" fmla="*/ 14835 w 5851223"/>
              <a:gd name="connsiteY18-170" fmla="*/ 68459 h 4263794"/>
              <a:gd name="connsiteX19-171" fmla="*/ 0 w 5851223"/>
              <a:gd name="connsiteY19-172" fmla="*/ 0 h 4263794"/>
              <a:gd name="connsiteX0-173" fmla="*/ 0 w 5851223"/>
              <a:gd name="connsiteY0-174" fmla="*/ 0 h 4136985"/>
              <a:gd name="connsiteX1-175" fmla="*/ 5851223 w 5851223"/>
              <a:gd name="connsiteY1-176" fmla="*/ 0 h 4136985"/>
              <a:gd name="connsiteX2-177" fmla="*/ 5851223 w 5851223"/>
              <a:gd name="connsiteY2-178" fmla="*/ 1826131 h 4136985"/>
              <a:gd name="connsiteX3-179" fmla="*/ 5804077 w 5851223"/>
              <a:gd name="connsiteY3-180" fmla="*/ 1815560 h 4136985"/>
              <a:gd name="connsiteX4-181" fmla="*/ 5657985 w 5851223"/>
              <a:gd name="connsiteY4-182" fmla="*/ 1799067 h 4136985"/>
              <a:gd name="connsiteX5-183" fmla="*/ 5014661 w 5851223"/>
              <a:gd name="connsiteY5-184" fmla="*/ 1950138 h 4136985"/>
              <a:gd name="connsiteX6-185" fmla="*/ 4065450 w 5851223"/>
              <a:gd name="connsiteY6-186" fmla="*/ 1549063 h 4136985"/>
              <a:gd name="connsiteX7-187" fmla="*/ 3631754 w 5851223"/>
              <a:gd name="connsiteY7-188" fmla="*/ 1535693 h 4136985"/>
              <a:gd name="connsiteX8-189" fmla="*/ 3489371 w 5851223"/>
              <a:gd name="connsiteY8-190" fmla="*/ 1733958 h 4136985"/>
              <a:gd name="connsiteX9-191" fmla="*/ 3240705 w 5851223"/>
              <a:gd name="connsiteY9-192" fmla="*/ 2234099 h 4136985"/>
              <a:gd name="connsiteX10-193" fmla="*/ 3001664 w 5851223"/>
              <a:gd name="connsiteY10-194" fmla="*/ 3320210 h 4136985"/>
              <a:gd name="connsiteX11-195" fmla="*/ 3382686 w 5851223"/>
              <a:gd name="connsiteY11-196" fmla="*/ 4098162 h 4136985"/>
              <a:gd name="connsiteX12-197" fmla="*/ 3013163 w 5851223"/>
              <a:gd name="connsiteY12-198" fmla="*/ 2049337 h 4136985"/>
              <a:gd name="connsiteX13-199" fmla="*/ 2729603 w 5851223"/>
              <a:gd name="connsiteY13-200" fmla="*/ 1001195 h 4136985"/>
              <a:gd name="connsiteX14-201" fmla="*/ 1973843 w 5851223"/>
              <a:gd name="connsiteY14-202" fmla="*/ 912022 h 4136985"/>
              <a:gd name="connsiteX15-203" fmla="*/ 1207657 w 5851223"/>
              <a:gd name="connsiteY15-204" fmla="*/ 1057745 h 4136985"/>
              <a:gd name="connsiteX16-205" fmla="*/ 312992 w 5851223"/>
              <a:gd name="connsiteY16-206" fmla="*/ 674184 h 4136985"/>
              <a:gd name="connsiteX17-207" fmla="*/ 14835 w 5851223"/>
              <a:gd name="connsiteY17-208" fmla="*/ 68459 h 4136985"/>
              <a:gd name="connsiteX18-209" fmla="*/ 0 w 5851223"/>
              <a:gd name="connsiteY18-210" fmla="*/ 0 h 4136985"/>
              <a:gd name="connsiteX0-211" fmla="*/ 0 w 5851223"/>
              <a:gd name="connsiteY0-212" fmla="*/ 0 h 3321099"/>
              <a:gd name="connsiteX1-213" fmla="*/ 5851223 w 5851223"/>
              <a:gd name="connsiteY1-214" fmla="*/ 0 h 3321099"/>
              <a:gd name="connsiteX2-215" fmla="*/ 5851223 w 5851223"/>
              <a:gd name="connsiteY2-216" fmla="*/ 1826131 h 3321099"/>
              <a:gd name="connsiteX3-217" fmla="*/ 5804077 w 5851223"/>
              <a:gd name="connsiteY3-218" fmla="*/ 1815560 h 3321099"/>
              <a:gd name="connsiteX4-219" fmla="*/ 5657985 w 5851223"/>
              <a:gd name="connsiteY4-220" fmla="*/ 1799067 h 3321099"/>
              <a:gd name="connsiteX5-221" fmla="*/ 5014661 w 5851223"/>
              <a:gd name="connsiteY5-222" fmla="*/ 1950138 h 3321099"/>
              <a:gd name="connsiteX6-223" fmla="*/ 4065450 w 5851223"/>
              <a:gd name="connsiteY6-224" fmla="*/ 1549063 h 3321099"/>
              <a:gd name="connsiteX7-225" fmla="*/ 3631754 w 5851223"/>
              <a:gd name="connsiteY7-226" fmla="*/ 1535693 h 3321099"/>
              <a:gd name="connsiteX8-227" fmla="*/ 3489371 w 5851223"/>
              <a:gd name="connsiteY8-228" fmla="*/ 1733958 h 3321099"/>
              <a:gd name="connsiteX9-229" fmla="*/ 3240705 w 5851223"/>
              <a:gd name="connsiteY9-230" fmla="*/ 2234099 h 3321099"/>
              <a:gd name="connsiteX10-231" fmla="*/ 3001664 w 5851223"/>
              <a:gd name="connsiteY10-232" fmla="*/ 3320210 h 3321099"/>
              <a:gd name="connsiteX11-233" fmla="*/ 3013163 w 5851223"/>
              <a:gd name="connsiteY11-234" fmla="*/ 2049337 h 3321099"/>
              <a:gd name="connsiteX12-235" fmla="*/ 2729603 w 5851223"/>
              <a:gd name="connsiteY12-236" fmla="*/ 1001195 h 3321099"/>
              <a:gd name="connsiteX13-237" fmla="*/ 1973843 w 5851223"/>
              <a:gd name="connsiteY13-238" fmla="*/ 912022 h 3321099"/>
              <a:gd name="connsiteX14-239" fmla="*/ 1207657 w 5851223"/>
              <a:gd name="connsiteY14-240" fmla="*/ 1057745 h 3321099"/>
              <a:gd name="connsiteX15-241" fmla="*/ 312992 w 5851223"/>
              <a:gd name="connsiteY15-242" fmla="*/ 674184 h 3321099"/>
              <a:gd name="connsiteX16-243" fmla="*/ 14835 w 5851223"/>
              <a:gd name="connsiteY16-244" fmla="*/ 68459 h 3321099"/>
              <a:gd name="connsiteX17-245" fmla="*/ 0 w 5851223"/>
              <a:gd name="connsiteY17-246" fmla="*/ 0 h 3321099"/>
              <a:gd name="connsiteX0-247" fmla="*/ 0 w 5851223"/>
              <a:gd name="connsiteY0-248" fmla="*/ 0 h 2256460"/>
              <a:gd name="connsiteX1-249" fmla="*/ 5851223 w 5851223"/>
              <a:gd name="connsiteY1-250" fmla="*/ 0 h 2256460"/>
              <a:gd name="connsiteX2-251" fmla="*/ 5851223 w 5851223"/>
              <a:gd name="connsiteY2-252" fmla="*/ 1826131 h 2256460"/>
              <a:gd name="connsiteX3-253" fmla="*/ 5804077 w 5851223"/>
              <a:gd name="connsiteY3-254" fmla="*/ 1815560 h 2256460"/>
              <a:gd name="connsiteX4-255" fmla="*/ 5657985 w 5851223"/>
              <a:gd name="connsiteY4-256" fmla="*/ 1799067 h 2256460"/>
              <a:gd name="connsiteX5-257" fmla="*/ 5014661 w 5851223"/>
              <a:gd name="connsiteY5-258" fmla="*/ 1950138 h 2256460"/>
              <a:gd name="connsiteX6-259" fmla="*/ 4065450 w 5851223"/>
              <a:gd name="connsiteY6-260" fmla="*/ 1549063 h 2256460"/>
              <a:gd name="connsiteX7-261" fmla="*/ 3631754 w 5851223"/>
              <a:gd name="connsiteY7-262" fmla="*/ 1535693 h 2256460"/>
              <a:gd name="connsiteX8-263" fmla="*/ 3489371 w 5851223"/>
              <a:gd name="connsiteY8-264" fmla="*/ 1733958 h 2256460"/>
              <a:gd name="connsiteX9-265" fmla="*/ 3240705 w 5851223"/>
              <a:gd name="connsiteY9-266" fmla="*/ 2234099 h 2256460"/>
              <a:gd name="connsiteX10-267" fmla="*/ 3013163 w 5851223"/>
              <a:gd name="connsiteY10-268" fmla="*/ 2049337 h 2256460"/>
              <a:gd name="connsiteX11-269" fmla="*/ 2729603 w 5851223"/>
              <a:gd name="connsiteY11-270" fmla="*/ 1001195 h 2256460"/>
              <a:gd name="connsiteX12-271" fmla="*/ 1973843 w 5851223"/>
              <a:gd name="connsiteY12-272" fmla="*/ 912022 h 2256460"/>
              <a:gd name="connsiteX13-273" fmla="*/ 1207657 w 5851223"/>
              <a:gd name="connsiteY13-274" fmla="*/ 1057745 h 2256460"/>
              <a:gd name="connsiteX14-275" fmla="*/ 312992 w 5851223"/>
              <a:gd name="connsiteY14-276" fmla="*/ 674184 h 2256460"/>
              <a:gd name="connsiteX15-277" fmla="*/ 14835 w 5851223"/>
              <a:gd name="connsiteY15-278" fmla="*/ 68459 h 2256460"/>
              <a:gd name="connsiteX16-279" fmla="*/ 0 w 5851223"/>
              <a:gd name="connsiteY16-280" fmla="*/ 0 h 2256460"/>
              <a:gd name="connsiteX0-281" fmla="*/ 0 w 5851223"/>
              <a:gd name="connsiteY0-282" fmla="*/ 0 h 2049337"/>
              <a:gd name="connsiteX1-283" fmla="*/ 5851223 w 5851223"/>
              <a:gd name="connsiteY1-284" fmla="*/ 0 h 2049337"/>
              <a:gd name="connsiteX2-285" fmla="*/ 5851223 w 5851223"/>
              <a:gd name="connsiteY2-286" fmla="*/ 1826131 h 2049337"/>
              <a:gd name="connsiteX3-287" fmla="*/ 5804077 w 5851223"/>
              <a:gd name="connsiteY3-288" fmla="*/ 1815560 h 2049337"/>
              <a:gd name="connsiteX4-289" fmla="*/ 5657985 w 5851223"/>
              <a:gd name="connsiteY4-290" fmla="*/ 1799067 h 2049337"/>
              <a:gd name="connsiteX5-291" fmla="*/ 5014661 w 5851223"/>
              <a:gd name="connsiteY5-292" fmla="*/ 1950138 h 2049337"/>
              <a:gd name="connsiteX6-293" fmla="*/ 4065450 w 5851223"/>
              <a:gd name="connsiteY6-294" fmla="*/ 1549063 h 2049337"/>
              <a:gd name="connsiteX7-295" fmla="*/ 3631754 w 5851223"/>
              <a:gd name="connsiteY7-296" fmla="*/ 1535693 h 2049337"/>
              <a:gd name="connsiteX8-297" fmla="*/ 3489371 w 5851223"/>
              <a:gd name="connsiteY8-298" fmla="*/ 1733958 h 2049337"/>
              <a:gd name="connsiteX9-299" fmla="*/ 3013163 w 5851223"/>
              <a:gd name="connsiteY9-300" fmla="*/ 2049337 h 2049337"/>
              <a:gd name="connsiteX10-301" fmla="*/ 2729603 w 5851223"/>
              <a:gd name="connsiteY10-302" fmla="*/ 1001195 h 2049337"/>
              <a:gd name="connsiteX11-303" fmla="*/ 1973843 w 5851223"/>
              <a:gd name="connsiteY11-304" fmla="*/ 912022 h 2049337"/>
              <a:gd name="connsiteX12-305" fmla="*/ 1207657 w 5851223"/>
              <a:gd name="connsiteY12-306" fmla="*/ 1057745 h 2049337"/>
              <a:gd name="connsiteX13-307" fmla="*/ 312992 w 5851223"/>
              <a:gd name="connsiteY13-308" fmla="*/ 674184 h 2049337"/>
              <a:gd name="connsiteX14-309" fmla="*/ 14835 w 5851223"/>
              <a:gd name="connsiteY14-310" fmla="*/ 68459 h 2049337"/>
              <a:gd name="connsiteX15-311" fmla="*/ 0 w 5851223"/>
              <a:gd name="connsiteY15-312" fmla="*/ 0 h 2049337"/>
              <a:gd name="connsiteX0-313" fmla="*/ 0 w 5851223"/>
              <a:gd name="connsiteY0-314" fmla="*/ 0 h 1950737"/>
              <a:gd name="connsiteX1-315" fmla="*/ 5851223 w 5851223"/>
              <a:gd name="connsiteY1-316" fmla="*/ 0 h 1950737"/>
              <a:gd name="connsiteX2-317" fmla="*/ 5851223 w 5851223"/>
              <a:gd name="connsiteY2-318" fmla="*/ 1826131 h 1950737"/>
              <a:gd name="connsiteX3-319" fmla="*/ 5804077 w 5851223"/>
              <a:gd name="connsiteY3-320" fmla="*/ 1815560 h 1950737"/>
              <a:gd name="connsiteX4-321" fmla="*/ 5657985 w 5851223"/>
              <a:gd name="connsiteY4-322" fmla="*/ 1799067 h 1950737"/>
              <a:gd name="connsiteX5-323" fmla="*/ 5014661 w 5851223"/>
              <a:gd name="connsiteY5-324" fmla="*/ 1950138 h 1950737"/>
              <a:gd name="connsiteX6-325" fmla="*/ 4065450 w 5851223"/>
              <a:gd name="connsiteY6-326" fmla="*/ 1549063 h 1950737"/>
              <a:gd name="connsiteX7-327" fmla="*/ 3631754 w 5851223"/>
              <a:gd name="connsiteY7-328" fmla="*/ 1535693 h 1950737"/>
              <a:gd name="connsiteX8-329" fmla="*/ 3489371 w 5851223"/>
              <a:gd name="connsiteY8-330" fmla="*/ 1733958 h 1950737"/>
              <a:gd name="connsiteX9-331" fmla="*/ 2729603 w 5851223"/>
              <a:gd name="connsiteY9-332" fmla="*/ 1001195 h 1950737"/>
              <a:gd name="connsiteX10-333" fmla="*/ 1973843 w 5851223"/>
              <a:gd name="connsiteY10-334" fmla="*/ 912022 h 1950737"/>
              <a:gd name="connsiteX11-335" fmla="*/ 1207657 w 5851223"/>
              <a:gd name="connsiteY11-336" fmla="*/ 1057745 h 1950737"/>
              <a:gd name="connsiteX12-337" fmla="*/ 312992 w 5851223"/>
              <a:gd name="connsiteY12-338" fmla="*/ 674184 h 1950737"/>
              <a:gd name="connsiteX13-339" fmla="*/ 14835 w 5851223"/>
              <a:gd name="connsiteY13-340" fmla="*/ 68459 h 1950737"/>
              <a:gd name="connsiteX14-341" fmla="*/ 0 w 5851223"/>
              <a:gd name="connsiteY14-342" fmla="*/ 0 h 1950737"/>
              <a:gd name="connsiteX0-343" fmla="*/ 0 w 5851223"/>
              <a:gd name="connsiteY0-344" fmla="*/ 0 h 1950737"/>
              <a:gd name="connsiteX1-345" fmla="*/ 5851223 w 5851223"/>
              <a:gd name="connsiteY1-346" fmla="*/ 0 h 1950737"/>
              <a:gd name="connsiteX2-347" fmla="*/ 5851223 w 5851223"/>
              <a:gd name="connsiteY2-348" fmla="*/ 1826131 h 1950737"/>
              <a:gd name="connsiteX3-349" fmla="*/ 5804077 w 5851223"/>
              <a:gd name="connsiteY3-350" fmla="*/ 1815560 h 1950737"/>
              <a:gd name="connsiteX4-351" fmla="*/ 5657985 w 5851223"/>
              <a:gd name="connsiteY4-352" fmla="*/ 1799067 h 1950737"/>
              <a:gd name="connsiteX5-353" fmla="*/ 5014661 w 5851223"/>
              <a:gd name="connsiteY5-354" fmla="*/ 1950138 h 1950737"/>
              <a:gd name="connsiteX6-355" fmla="*/ 4065450 w 5851223"/>
              <a:gd name="connsiteY6-356" fmla="*/ 1549063 h 1950737"/>
              <a:gd name="connsiteX7-357" fmla="*/ 3631754 w 5851223"/>
              <a:gd name="connsiteY7-358" fmla="*/ 1535693 h 1950737"/>
              <a:gd name="connsiteX8-359" fmla="*/ 2729603 w 5851223"/>
              <a:gd name="connsiteY8-360" fmla="*/ 1001195 h 1950737"/>
              <a:gd name="connsiteX9-361" fmla="*/ 1973843 w 5851223"/>
              <a:gd name="connsiteY9-362" fmla="*/ 912022 h 1950737"/>
              <a:gd name="connsiteX10-363" fmla="*/ 1207657 w 5851223"/>
              <a:gd name="connsiteY10-364" fmla="*/ 1057745 h 1950737"/>
              <a:gd name="connsiteX11-365" fmla="*/ 312992 w 5851223"/>
              <a:gd name="connsiteY11-366" fmla="*/ 674184 h 1950737"/>
              <a:gd name="connsiteX12-367" fmla="*/ 14835 w 5851223"/>
              <a:gd name="connsiteY12-368" fmla="*/ 68459 h 1950737"/>
              <a:gd name="connsiteX13-369" fmla="*/ 0 w 5851223"/>
              <a:gd name="connsiteY13-370" fmla="*/ 0 h 1950737"/>
              <a:gd name="connsiteX0-371" fmla="*/ 0 w 5851223"/>
              <a:gd name="connsiteY0-372" fmla="*/ 0 h 1950608"/>
              <a:gd name="connsiteX1-373" fmla="*/ 5851223 w 5851223"/>
              <a:gd name="connsiteY1-374" fmla="*/ 0 h 1950608"/>
              <a:gd name="connsiteX2-375" fmla="*/ 5851223 w 5851223"/>
              <a:gd name="connsiteY2-376" fmla="*/ 1826131 h 1950608"/>
              <a:gd name="connsiteX3-377" fmla="*/ 5804077 w 5851223"/>
              <a:gd name="connsiteY3-378" fmla="*/ 1815560 h 1950608"/>
              <a:gd name="connsiteX4-379" fmla="*/ 5657985 w 5851223"/>
              <a:gd name="connsiteY4-380" fmla="*/ 1799067 h 1950608"/>
              <a:gd name="connsiteX5-381" fmla="*/ 5014661 w 5851223"/>
              <a:gd name="connsiteY5-382" fmla="*/ 1950138 h 1950608"/>
              <a:gd name="connsiteX6-383" fmla="*/ 4065450 w 5851223"/>
              <a:gd name="connsiteY6-384" fmla="*/ 1549063 h 1950608"/>
              <a:gd name="connsiteX7-385" fmla="*/ 3430093 w 5851223"/>
              <a:gd name="connsiteY7-386" fmla="*/ 1535693 h 1950608"/>
              <a:gd name="connsiteX8-387" fmla="*/ 2729603 w 5851223"/>
              <a:gd name="connsiteY8-388" fmla="*/ 1001195 h 1950608"/>
              <a:gd name="connsiteX9-389" fmla="*/ 1973843 w 5851223"/>
              <a:gd name="connsiteY9-390" fmla="*/ 912022 h 1950608"/>
              <a:gd name="connsiteX10-391" fmla="*/ 1207657 w 5851223"/>
              <a:gd name="connsiteY10-392" fmla="*/ 1057745 h 1950608"/>
              <a:gd name="connsiteX11-393" fmla="*/ 312992 w 5851223"/>
              <a:gd name="connsiteY11-394" fmla="*/ 674184 h 1950608"/>
              <a:gd name="connsiteX12-395" fmla="*/ 14835 w 5851223"/>
              <a:gd name="connsiteY12-396" fmla="*/ 68459 h 1950608"/>
              <a:gd name="connsiteX13-397" fmla="*/ 0 w 5851223"/>
              <a:gd name="connsiteY13-398" fmla="*/ 0 h 1950608"/>
              <a:gd name="connsiteX0-399" fmla="*/ 0 w 5851223"/>
              <a:gd name="connsiteY0-400" fmla="*/ 0 h 1950608"/>
              <a:gd name="connsiteX1-401" fmla="*/ 5851223 w 5851223"/>
              <a:gd name="connsiteY1-402" fmla="*/ 0 h 1950608"/>
              <a:gd name="connsiteX2-403" fmla="*/ 5851223 w 5851223"/>
              <a:gd name="connsiteY2-404" fmla="*/ 1826131 h 1950608"/>
              <a:gd name="connsiteX3-405" fmla="*/ 5804077 w 5851223"/>
              <a:gd name="connsiteY3-406" fmla="*/ 1815560 h 1950608"/>
              <a:gd name="connsiteX4-407" fmla="*/ 5657985 w 5851223"/>
              <a:gd name="connsiteY4-408" fmla="*/ 1799067 h 1950608"/>
              <a:gd name="connsiteX5-409" fmla="*/ 5014661 w 5851223"/>
              <a:gd name="connsiteY5-410" fmla="*/ 1950138 h 1950608"/>
              <a:gd name="connsiteX6-411" fmla="*/ 4065450 w 5851223"/>
              <a:gd name="connsiteY6-412" fmla="*/ 1549063 h 1950608"/>
              <a:gd name="connsiteX7-413" fmla="*/ 3430093 w 5851223"/>
              <a:gd name="connsiteY7-414" fmla="*/ 1535693 h 1950608"/>
              <a:gd name="connsiteX8-415" fmla="*/ 2729603 w 5851223"/>
              <a:gd name="connsiteY8-416" fmla="*/ 1001195 h 1950608"/>
              <a:gd name="connsiteX9-417" fmla="*/ 1973843 w 5851223"/>
              <a:gd name="connsiteY9-418" fmla="*/ 912022 h 1950608"/>
              <a:gd name="connsiteX10-419" fmla="*/ 1207657 w 5851223"/>
              <a:gd name="connsiteY10-420" fmla="*/ 1057745 h 1950608"/>
              <a:gd name="connsiteX11-421" fmla="*/ 312992 w 5851223"/>
              <a:gd name="connsiteY11-422" fmla="*/ 674184 h 1950608"/>
              <a:gd name="connsiteX12-423" fmla="*/ 14835 w 5851223"/>
              <a:gd name="connsiteY12-424" fmla="*/ 68459 h 1950608"/>
              <a:gd name="connsiteX13-425" fmla="*/ 0 w 5851223"/>
              <a:gd name="connsiteY13-426" fmla="*/ 0 h 19506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5851223" h="1950608">
                <a:moveTo>
                  <a:pt x="0" y="0"/>
                </a:moveTo>
                <a:lnTo>
                  <a:pt x="5851223" y="0"/>
                </a:lnTo>
                <a:lnTo>
                  <a:pt x="5851223" y="1826131"/>
                </a:lnTo>
                <a:lnTo>
                  <a:pt x="5804077" y="1815560"/>
                </a:lnTo>
                <a:cubicBezTo>
                  <a:pt x="5747090" y="1804314"/>
                  <a:pt x="5691541" y="1796727"/>
                  <a:pt x="5657985" y="1799067"/>
                </a:cubicBezTo>
                <a:cubicBezTo>
                  <a:pt x="5437527" y="1814307"/>
                  <a:pt x="5235387" y="1940645"/>
                  <a:pt x="5014661" y="1950138"/>
                </a:cubicBezTo>
                <a:cubicBezTo>
                  <a:pt x="4667063" y="1965111"/>
                  <a:pt x="4329545" y="1618137"/>
                  <a:pt x="4065450" y="1549063"/>
                </a:cubicBezTo>
                <a:cubicBezTo>
                  <a:pt x="3801355" y="1479989"/>
                  <a:pt x="3742361" y="1627004"/>
                  <a:pt x="3430093" y="1535693"/>
                </a:cubicBezTo>
                <a:cubicBezTo>
                  <a:pt x="3117825" y="1444382"/>
                  <a:pt x="2972311" y="1105140"/>
                  <a:pt x="2729603" y="1001195"/>
                </a:cubicBezTo>
                <a:cubicBezTo>
                  <a:pt x="2486895" y="897250"/>
                  <a:pt x="2228793" y="861353"/>
                  <a:pt x="1973843" y="912022"/>
                </a:cubicBezTo>
                <a:cubicBezTo>
                  <a:pt x="1718894" y="962691"/>
                  <a:pt x="1468088" y="1052932"/>
                  <a:pt x="1207657" y="1057745"/>
                </a:cubicBezTo>
                <a:cubicBezTo>
                  <a:pt x="868611" y="1062169"/>
                  <a:pt x="543550" y="922809"/>
                  <a:pt x="312992" y="674184"/>
                </a:cubicBezTo>
                <a:cubicBezTo>
                  <a:pt x="180571" y="529012"/>
                  <a:pt x="67392" y="276978"/>
                  <a:pt x="14835" y="68459"/>
                </a:cubicBezTo>
                <a:lnTo>
                  <a:pt x="0" y="0"/>
                </a:lnTo>
                <a:close/>
              </a:path>
            </a:pathLst>
          </a:custGeom>
          <a:solidFill>
            <a:srgbClr val="433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3"/>
          <a:stretch>
            <a:fillRect/>
          </a:stretch>
        </p:blipFill>
        <p:spPr>
          <a:xfrm>
            <a:off x="835138" y="1435358"/>
            <a:ext cx="3508262" cy="4654953"/>
          </a:xfrm>
          <a:prstGeom prst="roundRect">
            <a:avLst>
              <a:gd name="adj" fmla="val 4340"/>
            </a:avLst>
          </a:prstGeom>
        </p:spPr>
      </p:pic>
      <p:sp>
        <p:nvSpPr>
          <p:cNvPr id="14" name="文本框 13"/>
          <p:cNvSpPr txBox="1"/>
          <p:nvPr/>
        </p:nvSpPr>
        <p:spPr>
          <a:xfrm>
            <a:off x="5051612" y="2430066"/>
            <a:ext cx="245535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完成</a:t>
            </a:r>
            <a:r>
              <a:rPr lang="zh-CN" altLang="en-US" sz="2800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cs typeface="阿里巴巴普惠体 B" panose="00020600040101010101" pitchFamily="18" charset="-122"/>
                <a:sym typeface="汉仪旗黑X1-75W" panose="00020600040101010101" pitchFamily="18" charset="-122"/>
              </a:rPr>
              <a:t>情况</a:t>
            </a:r>
            <a:endParaRPr lang="zh-CN" altLang="en-US" sz="2800" dirty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  <a:cs typeface="阿里巴巴普惠体 B" panose="00020600040101010101" pitchFamily="18" charset="-122"/>
              <a:sym typeface="汉仪旗黑X1-75W" panose="00020600040101010101" pitchFamily="18" charset="-122"/>
            </a:endParaRPr>
          </a:p>
        </p:txBody>
      </p:sp>
      <p:sp>
        <p:nvSpPr>
          <p:cNvPr id="15" name="文本框 38"/>
          <p:cNvSpPr txBox="1"/>
          <p:nvPr/>
        </p:nvSpPr>
        <p:spPr>
          <a:xfrm>
            <a:off x="5051612" y="2953286"/>
            <a:ext cx="5600353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       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目前完成了主页部分的前后端集成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(APIFOX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的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mock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数据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)</a:t>
            </a: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OPPOSans R" panose="00020600040101010101" pitchFamily="18" charset="-122"/>
                <a:sym typeface="汉仪旗黑X1-55W" panose="00020600040101010101" pitchFamily="18" charset="-122"/>
              </a:rPr>
              <a:t>和消息页面的集成数据。</a:t>
            </a:r>
            <a:endParaRPr lang="zh-CN" altLang="en-US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 Light" panose="02010600030101010101" charset="-122"/>
              <a:ea typeface="等线 Light" panose="02010600030101010101" charset="-122"/>
              <a:cs typeface="OPPOSans R" panose="00020600040101010101" pitchFamily="18" charset="-122"/>
              <a:sym typeface="汉仪旗黑X1-55W" panose="00020600040101010101" pitchFamily="18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733290" y="2237105"/>
            <a:ext cx="6126480" cy="2383790"/>
          </a:xfrm>
          <a:prstGeom prst="roundRect">
            <a:avLst>
              <a:gd name="adj" fmla="val 1359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874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1300112" y="1748777"/>
            <a:ext cx="3933536" cy="3591451"/>
          </a:xfrm>
          <a:prstGeom prst="roundRect">
            <a:avLst>
              <a:gd name="adj" fmla="val 3093"/>
            </a:avLst>
          </a:prstGeom>
          <a:blipFill>
            <a:blip r:embed="rId1"/>
            <a:srcRect/>
            <a:stretch>
              <a:fillRect l="-18477" r="-18477"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2"/>
            </p:custDataLst>
          </p:nvPr>
        </p:nvSpPr>
        <p:spPr>
          <a:xfrm>
            <a:off x="5846961" y="1855212"/>
            <a:ext cx="48449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谢谢观看</a:t>
            </a:r>
            <a:endParaRPr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PA-文本框 6"/>
          <p:cNvSpPr txBox="1"/>
          <p:nvPr>
            <p:custDataLst>
              <p:tags r:id="rId3"/>
            </p:custDataLst>
          </p:nvPr>
        </p:nvSpPr>
        <p:spPr>
          <a:xfrm>
            <a:off x="5931939" y="2963357"/>
            <a:ext cx="5929119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POWERPOINT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TEMPLATE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8" name="PA-文本框 6"/>
          <p:cNvSpPr txBox="1"/>
          <p:nvPr>
            <p:custDataLst>
              <p:tags r:id="rId4"/>
            </p:custDataLst>
          </p:nvPr>
        </p:nvSpPr>
        <p:spPr>
          <a:xfrm>
            <a:off x="5964161" y="3755758"/>
            <a:ext cx="302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Unlimited progress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9" name="矩形: 圆角 6"/>
          <p:cNvSpPr/>
          <p:nvPr/>
        </p:nvSpPr>
        <p:spPr>
          <a:xfrm>
            <a:off x="5964160" y="4474866"/>
            <a:ext cx="1987853" cy="443185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冯子豪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       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胡振宇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  <p:bldP spid="8" grpId="0"/>
      <p:bldP spid="9" grpId="0" animBg="1"/>
      <p:bldP spid="10" grpId="0" animBg="1"/>
    </p:bldLst>
  </p:timing>
</p:sld>
</file>

<file path=ppt/tags/tag1.xml><?xml version="1.0" encoding="utf-8"?>
<p:tagLst xmlns:p="http://schemas.openxmlformats.org/presentationml/2006/main">
  <p:tag name="PA" val="v5.1.1"/>
</p:tagLst>
</file>

<file path=ppt/tags/tag2.xml><?xml version="1.0" encoding="utf-8"?>
<p:tagLst xmlns:p="http://schemas.openxmlformats.org/presentationml/2006/main">
  <p:tag name="PA" val="v5.1.1"/>
</p:tagLst>
</file>

<file path=ppt/tags/tag3.xml><?xml version="1.0" encoding="utf-8"?>
<p:tagLst xmlns:p="http://schemas.openxmlformats.org/presentationml/2006/main">
  <p:tag name="PA" val="v5.1.1"/>
</p:tagLst>
</file>

<file path=ppt/tags/tag4.xml><?xml version="1.0" encoding="utf-8"?>
<p:tagLst xmlns:p="http://schemas.openxmlformats.org/presentationml/2006/main">
  <p:tag name="PA" val="v5.1.1"/>
</p:tagLst>
</file>

<file path=ppt/tags/tag5.xml><?xml version="1.0" encoding="utf-8"?>
<p:tagLst xmlns:p="http://schemas.openxmlformats.org/presentationml/2006/main">
  <p:tag name="PA" val="v5.1.1"/>
</p:tagLst>
</file>

<file path=ppt/tags/tag6.xml><?xml version="1.0" encoding="utf-8"?>
<p:tagLst xmlns:p="http://schemas.openxmlformats.org/presentationml/2006/main">
  <p:tag name="COMMONDATA" val="eyJjb3VudCI6MiwiaGRpZCI6ImIzZDllZDkzYTkwNzJhOWJmMzdkMjkxNjIzYzkxNWM2IiwidXNlckNvdW50IjoyfQ=="/>
</p:tagLst>
</file>

<file path=ppt/theme/theme1.xml><?xml version="1.0" encoding="utf-8"?>
<a:theme xmlns:a="http://schemas.openxmlformats.org/drawingml/2006/main" name="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67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思源黑体</vt:lpstr>
      <vt:lpstr>FZQingKeBenYueSongS-R-GB</vt:lpstr>
      <vt:lpstr>思源黑体 CN Heavy</vt:lpstr>
      <vt:lpstr>黑体</vt:lpstr>
      <vt:lpstr>等线 Light</vt:lpstr>
      <vt:lpstr>阿里巴巴普惠体 B</vt:lpstr>
      <vt:lpstr>汉仪旗黑X1-75W</vt:lpstr>
      <vt:lpstr>汉仪旗黑X1-55W</vt:lpstr>
      <vt:lpstr>OPPOSans R</vt:lpstr>
      <vt:lpstr>微软雅黑</vt:lpstr>
      <vt:lpstr>Arial Unicode MS</vt:lpstr>
      <vt:lpstr>等线</vt:lpstr>
      <vt:lpstr>Calibri</vt:lpstr>
      <vt:lpstr>Office 主题​​</vt:lpstr>
      <vt:lpstr>1_Office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Hoodr</cp:lastModifiedBy>
  <cp:revision>16</cp:revision>
  <dcterms:created xsi:type="dcterms:W3CDTF">2019-09-29T09:08:00Z</dcterms:created>
  <dcterms:modified xsi:type="dcterms:W3CDTF">2022-05-20T01:49:28Z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KSOTemplateUUID">
    <vt:lpwstr>v1.0_mb_i8acGVeq2ly73e2PUZJpvw==</vt:lpwstr>
  </property>
  <property fmtid="{D5CDD505-2E9C-101B-9397-08002B2CF9AE}" pid="4" name="ICV">
    <vt:lpwstr>988F0E08FA114E70A15EDBE6897C1471</vt:lpwstr>
  </property>
</Properties>
</file>