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136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522" y="1209220"/>
            <a:ext cx="6860955" cy="2337238"/>
          </a:xfrm>
        </p:spPr>
        <p:txBody>
          <a:bodyPr anchor="b">
            <a:normAutofit/>
          </a:bodyPr>
          <a:lstStyle/>
          <a:p>
            <a:r>
              <a:rPr lang="tr-TR" sz="4900">
                <a:solidFill>
                  <a:srgbClr val="FFFFFF"/>
                </a:solidFill>
              </a:rPr>
              <a:t>WebSocket Implementation Comparison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522" y="3605577"/>
            <a:ext cx="6860955" cy="1324303"/>
          </a:xfrm>
        </p:spPr>
        <p:txBody>
          <a:bodyPr anchor="t">
            <a:normAutofit/>
          </a:bodyPr>
          <a:lstStyle/>
          <a:p>
            <a:r>
              <a:rPr lang="tr-TR" sz="1700" dirty="0">
                <a:solidFill>
                  <a:srgbClr val="FFFFFF"/>
                </a:solidFill>
              </a:rPr>
              <a:t>Berkay Çağrı Soylu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01" y="2383077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273" y="2265467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625" y="2537201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039" y="2832967"/>
            <a:ext cx="71820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9199" y="280398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053" y="324249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9141714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he landscape of a storm over a farm">
            <a:extLst>
              <a:ext uri="{FF2B5EF4-FFF2-40B4-BE49-F238E27FC236}">
                <a16:creationId xmlns:a16="http://schemas.microsoft.com/office/drawing/2014/main" id="{EADE12AA-85F7-9F18-48B8-707C18474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3578" r="21423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4024530" cy="2344840"/>
          </a:xfrm>
        </p:spPr>
        <p:txBody>
          <a:bodyPr anchor="b">
            <a:normAutofit/>
          </a:bodyPr>
          <a:lstStyle/>
          <a:p>
            <a:r>
              <a:rPr lang="tr-TR" sz="7000">
                <a:solidFill>
                  <a:srgbClr val="FFFFFF"/>
                </a:solidFill>
              </a:rPr>
              <a:t>Latency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051" y="3175552"/>
            <a:ext cx="4024531" cy="2809114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Websockets: Average Latency - 0.000876 seconds</a:t>
            </a:r>
          </a:p>
          <a:p>
            <a:r>
              <a:rPr lang="en-US" sz="1700">
                <a:solidFill>
                  <a:srgbClr val="FFFFFF"/>
                </a:solidFill>
              </a:rPr>
              <a:t>Tornado: Average Latency - 0.000965 seconds</a:t>
            </a:r>
          </a:p>
          <a:p>
            <a:endParaRPr lang="en-US" sz="170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solidFill>
                  <a:srgbClr val="FFFFFF"/>
                </a:solidFill>
              </a:rPr>
              <a:t>Observation: Websockets outperformed Tornado by approximately 10% in terms of latency.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D23DD8-78B0-4981-924E-BF00CCAA3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0FFE21DE-9F8D-4C6D-983A-68AFCC929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he landscape of a storm over a farm">
            <a:extLst>
              <a:ext uri="{FF2B5EF4-FFF2-40B4-BE49-F238E27FC236}">
                <a16:creationId xmlns:a16="http://schemas.microsoft.com/office/drawing/2014/main" id="{34980646-4063-FE77-D58E-AB4D13D25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4120" r="20880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962" y="381935"/>
            <a:ext cx="4024530" cy="2344840"/>
          </a:xfrm>
        </p:spPr>
        <p:txBody>
          <a:bodyPr anchor="b">
            <a:normAutofit/>
          </a:bodyPr>
          <a:lstStyle/>
          <a:p>
            <a:r>
              <a:rPr lang="tr-TR" sz="6000">
                <a:solidFill>
                  <a:srgbClr val="FFFFFF"/>
                </a:solidFill>
              </a:rPr>
              <a:t>Throughput</a:t>
            </a: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06" y="554152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087" y="837005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9561" y="1472473"/>
            <a:ext cx="118158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962" y="3175552"/>
            <a:ext cx="4024531" cy="280911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Websockets: Throughput - 30.3015221337059 messages/per 10 seconds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Tornado: Throughput - 30.2804844366243 messages/per 10 seconds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>
                <a:solidFill>
                  <a:srgbClr val="FFFFFF"/>
                </a:solidFill>
              </a:rPr>
              <a:t>Observation: Throughput values between Websockets and Tornado are almost identical.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7628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91D60-1E44-2E07-D997-E200322A2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r="25000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4024530" cy="2344840"/>
          </a:xfrm>
        </p:spPr>
        <p:txBody>
          <a:bodyPr anchor="b">
            <a:normAutofit/>
          </a:bodyPr>
          <a:lstStyle/>
          <a:p>
            <a:r>
              <a:rPr lang="tr-TR" sz="7000">
                <a:solidFill>
                  <a:srgbClr val="FFFFFF"/>
                </a:solidFill>
              </a:rPr>
              <a:t>Scalability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051" y="3175552"/>
            <a:ext cx="4024531" cy="280911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FFFFFF"/>
                </a:solidFill>
              </a:rPr>
              <a:t>Websockets: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High concurrency support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Asynchronous architecture for efficiency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FFFFFF"/>
                </a:solidFill>
              </a:rPr>
              <a:t>Tornado: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Well-suited for handling concurrent connections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May require fine-tuning for specific scalability requirements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9D5D69-307E-4862-950C-1A7CC8A22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2100E061-779B-4006-BC39-114A057A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BCFA0805-36DF-17E4-929C-2C42D4908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8643"/>
            <a:ext cx="3932545" cy="5189746"/>
          </a:xfrm>
        </p:spPr>
        <p:txBody>
          <a:bodyPr anchor="t">
            <a:normAutofit/>
          </a:bodyPr>
          <a:lstStyle/>
          <a:p>
            <a:r>
              <a:rPr lang="tr-TR" sz="7000">
                <a:solidFill>
                  <a:srgbClr val="FFFFFF"/>
                </a:solidFill>
              </a:rPr>
              <a:t>Additional Metrics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4461" y="740316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3546" y="969611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2806" y="1484755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781" y="698643"/>
            <a:ext cx="3093569" cy="530146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Websockets:</a:t>
            </a:r>
          </a:p>
          <a:p>
            <a:r>
              <a:rPr lang="en-US" sz="1700">
                <a:solidFill>
                  <a:srgbClr val="FFFFFF"/>
                </a:solidFill>
              </a:rPr>
              <a:t>Straightforward API</a:t>
            </a:r>
          </a:p>
          <a:p>
            <a:r>
              <a:rPr lang="en-US" sz="1700">
                <a:solidFill>
                  <a:srgbClr val="FFFFFF"/>
                </a:solidFill>
              </a:rPr>
              <a:t>Active community and extensive documentation</a:t>
            </a:r>
          </a:p>
          <a:p>
            <a:endParaRPr lang="en-US" sz="17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Tornado:</a:t>
            </a:r>
          </a:p>
          <a:p>
            <a:r>
              <a:rPr lang="en-US" sz="1700">
                <a:solidFill>
                  <a:srgbClr val="FFFFFF"/>
                </a:solidFill>
              </a:rPr>
              <a:t>Rich feature set</a:t>
            </a:r>
          </a:p>
          <a:p>
            <a:r>
              <a:rPr lang="en-US" sz="1700">
                <a:solidFill>
                  <a:srgbClr val="FFFFFF"/>
                </a:solidFill>
              </a:rPr>
              <a:t>Seamless integration into existing web applications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 descr="Escalators">
            <a:extLst>
              <a:ext uri="{FF2B5EF4-FFF2-40B4-BE49-F238E27FC236}">
                <a16:creationId xmlns:a16="http://schemas.microsoft.com/office/drawing/2014/main" id="{0AE7144D-B76F-C0C8-AEC9-545D3E48B6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3565" r="2101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4024530" cy="2344840"/>
          </a:xfrm>
        </p:spPr>
        <p:txBody>
          <a:bodyPr anchor="b">
            <a:normAutofit/>
          </a:bodyPr>
          <a:lstStyle/>
          <a:p>
            <a:r>
              <a:rPr lang="tr-TR" sz="6500">
                <a:solidFill>
                  <a:srgbClr val="FFFFFF"/>
                </a:solidFill>
              </a:rPr>
              <a:t>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051" y="3175552"/>
            <a:ext cx="4024531" cy="280911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Latency: Websockets demonstrated superior performance.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Throughput: Both libraries achieved nearly identical throughput, with a margin edge to Websockets.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Scalability: Websockets provides high concurrency support and asynchronous architecture.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Additional Metrics: Websockets offers a straightforward API and active community support.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300">
                <a:solidFill>
                  <a:srgbClr val="FFFFFF"/>
                </a:solidFill>
              </a:rPr>
              <a:t>In conclusion, for this scenario, Websockets is recommended for its superior latency and comparable throughput.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180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WebSocket Implementation Comparison</vt:lpstr>
      <vt:lpstr>Latency</vt:lpstr>
      <vt:lpstr>Throughput</vt:lpstr>
      <vt:lpstr>Scalability</vt:lpstr>
      <vt:lpstr>Additional Metrics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 Implementation Comparison</dc:title>
  <dc:subject/>
  <dc:creator/>
  <cp:keywords/>
  <dc:description>generated using python-pptx</dc:description>
  <cp:lastModifiedBy>Berkay Çağrı Soylu</cp:lastModifiedBy>
  <cp:revision>4</cp:revision>
  <dcterms:created xsi:type="dcterms:W3CDTF">2013-01-27T09:14:16Z</dcterms:created>
  <dcterms:modified xsi:type="dcterms:W3CDTF">2023-12-17T20:11:30Z</dcterms:modified>
  <cp:category/>
</cp:coreProperties>
</file>