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DBED9DD-818B-2D5F-CEA5-F2E0264A31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6543FD-B363-CA6F-3B9B-870D539B3F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AC143-E259-44F8-AF93-849E7546027E}" type="datetimeFigureOut">
              <a:rPr lang="it-IT" smtClean="0"/>
              <a:t>29/03/2024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477C54-E100-429C-A086-D1931A2A62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D82686-1B6C-6AA2-66AA-6275383C2A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BA3C7-0A7D-42FC-AF0C-43FC406399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464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5990-4E77-45B2-99A9-2F99A418D1F2}" type="datetimeFigureOut">
              <a:rPr lang="it-IT" smtClean="0"/>
              <a:t>29/03/2024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FBE-DAE0-4A0B-901A-1820BBE3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79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5990-4E77-45B2-99A9-2F99A418D1F2}" type="datetimeFigureOut">
              <a:rPr lang="it-IT" smtClean="0"/>
              <a:t>29/03/2024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FBE-DAE0-4A0B-901A-1820BBE3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147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5990-4E77-45B2-99A9-2F99A418D1F2}" type="datetimeFigureOut">
              <a:rPr lang="it-IT" smtClean="0"/>
              <a:t>29/03/2024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FBE-DAE0-4A0B-901A-1820BBE3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64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5990-4E77-45B2-99A9-2F99A418D1F2}" type="datetimeFigureOut">
              <a:rPr lang="it-IT" smtClean="0"/>
              <a:t>29/03/2024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FBE-DAE0-4A0B-901A-1820BBE3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126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5990-4E77-45B2-99A9-2F99A418D1F2}" type="datetimeFigureOut">
              <a:rPr lang="it-IT" smtClean="0"/>
              <a:t>29/03/2024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FBE-DAE0-4A0B-901A-1820BBE3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34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5990-4E77-45B2-99A9-2F99A418D1F2}" type="datetimeFigureOut">
              <a:rPr lang="it-IT" smtClean="0"/>
              <a:t>29/03/2024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FBE-DAE0-4A0B-901A-1820BBE3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447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5990-4E77-45B2-99A9-2F99A418D1F2}" type="datetimeFigureOut">
              <a:rPr lang="it-IT" smtClean="0"/>
              <a:t>29/03/2024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FBE-DAE0-4A0B-901A-1820BBE3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45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5990-4E77-45B2-99A9-2F99A418D1F2}" type="datetimeFigureOut">
              <a:rPr lang="it-IT" smtClean="0"/>
              <a:t>29/03/2024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FBE-DAE0-4A0B-901A-1820BBE3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97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5990-4E77-45B2-99A9-2F99A418D1F2}" type="datetimeFigureOut">
              <a:rPr lang="it-IT" smtClean="0"/>
              <a:t>29/03/2024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FBE-DAE0-4A0B-901A-1820BBE3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9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5990-4E77-45B2-99A9-2F99A418D1F2}" type="datetimeFigureOut">
              <a:rPr lang="it-IT" smtClean="0"/>
              <a:t>29/03/2024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FBE-DAE0-4A0B-901A-1820BBE3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01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5990-4E77-45B2-99A9-2F99A418D1F2}" type="datetimeFigureOut">
              <a:rPr lang="it-IT" smtClean="0"/>
              <a:t>29/03/2024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FBE-DAE0-4A0B-901A-1820BBE3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00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E5990-4E77-45B2-99A9-2F99A418D1F2}" type="datetimeFigureOut">
              <a:rPr lang="it-IT" smtClean="0"/>
              <a:t>29/03/2024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DFFBE-DAE0-4A0B-901A-1820BBE3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36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zam.com_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elettronica, schermata, multimediale&#10;&#10;Descrizione generata automaticamente">
            <a:extLst>
              <a:ext uri="{FF2B5EF4-FFF2-40B4-BE49-F238E27FC236}">
                <a16:creationId xmlns:a16="http://schemas.microsoft.com/office/drawing/2014/main" id="{9D206C13-A31F-68E7-CB21-F3BA5F580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8" y="1158240"/>
            <a:ext cx="6316224" cy="110337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CFEAC7-A0B8-1A5C-2751-BA23FEC9967A}"/>
              </a:ext>
            </a:extLst>
          </p:cNvPr>
          <p:cNvSpPr txBox="1"/>
          <p:nvPr/>
        </p:nvSpPr>
        <p:spPr>
          <a:xfrm>
            <a:off x="2240280" y="640080"/>
            <a:ext cx="484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3"/>
              </a:rPr>
              <a:t>www.shazam.com_it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761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8C75A8FA-34B1-7BB6-DE69-515FBF408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81"/>
            <a:ext cx="6858000" cy="119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86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Maria Larcan</dc:creator>
  <cp:lastModifiedBy>Giorgio Maria Larcan</cp:lastModifiedBy>
  <cp:revision>1</cp:revision>
  <dcterms:created xsi:type="dcterms:W3CDTF">2024-03-29T18:14:25Z</dcterms:created>
  <dcterms:modified xsi:type="dcterms:W3CDTF">2024-03-29T18:19:42Z</dcterms:modified>
</cp:coreProperties>
</file>