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6" r:id="rId2"/>
    <p:sldId id="257" r:id="rId3"/>
    <p:sldId id="260" r:id="rId4"/>
    <p:sldId id="267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41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3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6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37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2923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81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23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80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70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9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3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7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0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8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2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2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8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7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51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985" y="-157413"/>
            <a:ext cx="8896015" cy="194470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Broadway" pitchFamily="82" charset="0"/>
              </a:rPr>
              <a:t>       </a:t>
            </a:r>
            <a:r>
              <a:rPr sz="5000" b="1" dirty="0">
                <a:latin typeface="Bell MT" panose="02020503060305020303" pitchFamily="18" charset="0"/>
              </a:rPr>
              <a:t>NUTRI</a:t>
            </a:r>
            <a:r>
              <a:rPr sz="5000" dirty="0">
                <a:latin typeface="Bell MT" panose="02020503060305020303" pitchFamily="18" charset="0"/>
              </a:rPr>
              <a:t> </a:t>
            </a:r>
            <a:r>
              <a:rPr sz="5000" b="1" dirty="0">
                <a:latin typeface="Bell MT" panose="02020503060305020303" pitchFamily="18" charset="0"/>
              </a:rPr>
              <a:t>CULTIVATE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894" y="2528596"/>
            <a:ext cx="8094306" cy="3233057"/>
          </a:xfrm>
        </p:spPr>
        <p:txBody>
          <a:bodyPr>
            <a:normAutofit/>
          </a:bodyPr>
          <a:lstStyle/>
          <a:p>
            <a:r>
              <a:rPr lang="en-US" dirty="0"/>
              <a:t>  </a:t>
            </a:r>
            <a:r>
              <a:rPr dirty="0"/>
              <a:t>A Smart Crop Advisory System Using Soil </a:t>
            </a:r>
            <a:endParaRPr lang="en-US" dirty="0"/>
          </a:p>
          <a:p>
            <a:r>
              <a:rPr lang="en-US" dirty="0"/>
              <a:t>  </a:t>
            </a:r>
            <a:r>
              <a:rPr dirty="0"/>
              <a:t>&amp; Environmental Data</a:t>
            </a:r>
          </a:p>
          <a:p>
            <a:endParaRPr dirty="0"/>
          </a:p>
          <a:p>
            <a:r>
              <a:rPr lang="en-US" dirty="0"/>
              <a:t>  </a:t>
            </a:r>
            <a:r>
              <a:rPr dirty="0"/>
              <a:t>Presented by</a:t>
            </a:r>
            <a:r>
              <a:rPr lang="en-US" dirty="0"/>
              <a:t> Group </a:t>
            </a:r>
            <a:r>
              <a:rPr lang="en-US" b="1" dirty="0"/>
              <a:t>81</a:t>
            </a:r>
            <a:r>
              <a:rPr dirty="0"/>
              <a:t>:</a:t>
            </a:r>
          </a:p>
          <a:p>
            <a:r>
              <a:rPr lang="en-US" dirty="0"/>
              <a:t>  </a:t>
            </a:r>
            <a:r>
              <a:rPr dirty="0"/>
              <a:t>Sm</a:t>
            </a:r>
            <a:r>
              <a:rPr lang="en-US" dirty="0"/>
              <a:t>ru</a:t>
            </a:r>
            <a:r>
              <a:rPr dirty="0"/>
              <a:t>ti Ranjan Nayak | Aditya Sharma | Suraj Panda |</a:t>
            </a:r>
            <a:endParaRPr lang="en-US" dirty="0"/>
          </a:p>
          <a:p>
            <a:r>
              <a:rPr dirty="0"/>
              <a:t> </a:t>
            </a:r>
            <a:r>
              <a:rPr lang="en-US" dirty="0"/>
              <a:t> </a:t>
            </a:r>
            <a:r>
              <a:rPr dirty="0"/>
              <a:t>Pritish Behera</a:t>
            </a:r>
          </a:p>
          <a:p>
            <a:r>
              <a:rPr lang="en-US" dirty="0"/>
              <a:t> </a:t>
            </a:r>
            <a:r>
              <a:rPr dirty="0"/>
              <a:t>GIET University, </a:t>
            </a:r>
            <a:r>
              <a:rPr dirty="0" err="1"/>
              <a:t>Gunupur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C4CFAE-A39A-B7AD-0D0E-1C6F1C249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594"/>
            <a:ext cx="1775863" cy="15311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699" y="762000"/>
            <a:ext cx="8153400" cy="1293028"/>
          </a:xfrm>
        </p:spPr>
        <p:txBody>
          <a:bodyPr>
            <a:normAutofit/>
          </a:bodyPr>
          <a:lstStyle/>
          <a:p>
            <a:pPr algn="ctr"/>
            <a:r>
              <a:rPr b="1" dirty="0"/>
              <a:t>Why Do We Need Smart</a:t>
            </a:r>
            <a:r>
              <a:rPr lang="en-IN" b="1" dirty="0"/>
              <a:t> </a:t>
            </a:r>
            <a:r>
              <a:rPr b="1" dirty="0"/>
              <a:t>Crop</a:t>
            </a:r>
            <a:br>
              <a:rPr lang="en-US" b="1" dirty="0"/>
            </a:br>
            <a:r>
              <a:rPr b="1" dirty="0"/>
              <a:t> Recommendation</a:t>
            </a:r>
            <a:r>
              <a:rPr lang="en-US" b="1" dirty="0"/>
              <a:t>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738648"/>
            <a:ext cx="8153400" cy="435735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dirty="0"/>
          </a:p>
          <a:p>
            <a:r>
              <a:rPr dirty="0"/>
              <a:t>Traditional farming relies on guesswork</a:t>
            </a:r>
          </a:p>
          <a:p>
            <a:r>
              <a:rPr dirty="0"/>
              <a:t>Soil, water, and climate vary across regions</a:t>
            </a:r>
          </a:p>
          <a:p>
            <a:r>
              <a:rPr dirty="0"/>
              <a:t>Wrong crop choice = loss of time, money, and soil health</a:t>
            </a:r>
          </a:p>
          <a:p>
            <a:r>
              <a:rPr dirty="0"/>
              <a:t>Small farmers lack access to expert advice</a:t>
            </a:r>
          </a:p>
          <a:p>
            <a:r>
              <a:rPr dirty="0"/>
              <a:t>Climate change adds unpredictability</a:t>
            </a:r>
          </a:p>
          <a:p>
            <a:r>
              <a:rPr dirty="0"/>
              <a:t>A smart, data-driven system can change this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50294" y="901532"/>
            <a:ext cx="6377940" cy="1293028"/>
          </a:xfrm>
        </p:spPr>
        <p:txBody>
          <a:bodyPr/>
          <a:lstStyle/>
          <a:p>
            <a:r>
              <a:rPr b="1" dirty="0"/>
              <a:t>How We Built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Tools: Python, Scikit-learn, Pandas</a:t>
            </a:r>
          </a:p>
          <a:p>
            <a:r>
              <a:rPr dirty="0"/>
              <a:t>Dataset: Kaggle Crop Recommendation Dataset</a:t>
            </a:r>
          </a:p>
          <a:p>
            <a:r>
              <a:rPr dirty="0"/>
              <a:t>ML Model: Decision Tree Algorithm</a:t>
            </a:r>
          </a:p>
          <a:p>
            <a:r>
              <a:rPr dirty="0"/>
              <a:t>Achieved high accuracy with simplicity – easy to deploy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896" y="310381"/>
            <a:ext cx="8229600" cy="1244099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How Nutri Cultivate Works</a:t>
            </a:r>
            <a:endParaRPr b="1" dirty="0"/>
          </a:p>
        </p:txBody>
      </p:sp>
      <p:sp>
        <p:nvSpPr>
          <p:cNvPr id="4" name="Rounded Rectangle 3"/>
          <p:cNvSpPr/>
          <p:nvPr/>
        </p:nvSpPr>
        <p:spPr>
          <a:xfrm>
            <a:off x="2286000" y="1645920"/>
            <a:ext cx="3657600" cy="7315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Farmer Inputs Soil &amp; Weather Data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0" y="2560320"/>
            <a:ext cx="3657600" cy="7315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System Processes Data Using ML Model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86000" y="3474720"/>
            <a:ext cx="3657600" cy="7315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Recommends Optimal Crop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86000" y="4389120"/>
            <a:ext cx="3657600" cy="7315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Provides Fertilizer Advice (Future)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0" y="5303520"/>
            <a:ext cx="3657600" cy="7315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Suggests Market Price Trends (Future)</a:t>
            </a:r>
          </a:p>
        </p:txBody>
      </p:sp>
      <p:cxnSp>
        <p:nvCxnSpPr>
          <p:cNvPr id="9" name="Connector 8"/>
          <p:cNvCxnSpPr/>
          <p:nvPr/>
        </p:nvCxnSpPr>
        <p:spPr>
          <a:xfrm>
            <a:off x="4114800" y="2377440"/>
            <a:ext cx="0" cy="1828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4114800" y="3291840"/>
            <a:ext cx="0" cy="1828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4114800" y="4206240"/>
            <a:ext cx="0" cy="1828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>
            <a:off x="4114800" y="5120640"/>
            <a:ext cx="0" cy="1828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55816" y="530801"/>
            <a:ext cx="10103780" cy="1293028"/>
          </a:xfrm>
        </p:spPr>
        <p:txBody>
          <a:bodyPr/>
          <a:lstStyle/>
          <a:p>
            <a:r>
              <a:rPr lang="en-US" b="1" dirty="0"/>
              <a:t>Key Performance Indicator 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828800"/>
            <a:ext cx="7955280" cy="44348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KPI :- </a:t>
            </a:r>
          </a:p>
          <a:p>
            <a:r>
              <a:rPr lang="en-US" b="1" dirty="0"/>
              <a:t>1.</a:t>
            </a:r>
            <a:r>
              <a:rPr lang="en-US" dirty="0"/>
              <a:t> 🌡️ </a:t>
            </a:r>
            <a:r>
              <a:rPr lang="en-US" dirty="0" err="1"/>
              <a:t>Temperature_Category</a:t>
            </a:r>
            <a:r>
              <a:rPr lang="en-US" dirty="0"/>
              <a:t>:</a:t>
            </a:r>
          </a:p>
          <a:p>
            <a:r>
              <a:rPr lang="en-US" dirty="0"/>
              <a:t>- Cool Season: &lt; 20°C</a:t>
            </a:r>
          </a:p>
          <a:p>
            <a:r>
              <a:rPr lang="en-US" dirty="0"/>
              <a:t>- Warm Season: 20–30°C</a:t>
            </a:r>
          </a:p>
          <a:p>
            <a:r>
              <a:rPr lang="en-US" dirty="0"/>
              <a:t>- Hot Season: &gt; 30°C</a:t>
            </a:r>
          </a:p>
          <a:p>
            <a:endParaRPr lang="en-US" dirty="0"/>
          </a:p>
          <a:p>
            <a:r>
              <a:rPr lang="en-IN" dirty="0"/>
              <a:t>🌱 Macronutrient Levels:</a:t>
            </a:r>
          </a:p>
          <a:p>
            <a:r>
              <a:rPr lang="en-IN" dirty="0"/>
              <a:t>Nitrogen (N):</a:t>
            </a:r>
          </a:p>
          <a:p>
            <a:r>
              <a:rPr lang="en-IN" dirty="0"/>
              <a:t>- Low: &lt; 20 mg/kg</a:t>
            </a:r>
          </a:p>
          <a:p>
            <a:r>
              <a:rPr lang="en-IN" dirty="0"/>
              <a:t>- Medium: 20–90 mg/kg</a:t>
            </a:r>
          </a:p>
          <a:p>
            <a:r>
              <a:rPr lang="en-IN" dirty="0"/>
              <a:t>- High: &gt; 90 mg/kg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ppt_learnthon_group_81</Template>
  <TotalTime>8</TotalTime>
  <Words>231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Bell MT</vt:lpstr>
      <vt:lpstr>Broadway</vt:lpstr>
      <vt:lpstr>Century Gothic</vt:lpstr>
      <vt:lpstr>Vapor Trail</vt:lpstr>
      <vt:lpstr>       NUTRI CULTIVATE</vt:lpstr>
      <vt:lpstr>Why Do We Need Smart Crop  Recommendation?</vt:lpstr>
      <vt:lpstr>How We Built It</vt:lpstr>
      <vt:lpstr> How Nutri Cultivate Works</vt:lpstr>
      <vt:lpstr>Key Performance Indicator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SMRUTI RANJAN NAYAK</dc:creator>
  <cp:keywords/>
  <dc:description>generated using python-pptx</dc:description>
  <cp:lastModifiedBy>SMRUTI RANJAN NAYAK</cp:lastModifiedBy>
  <cp:revision>2</cp:revision>
  <dcterms:created xsi:type="dcterms:W3CDTF">2025-07-23T18:45:09Z</dcterms:created>
  <dcterms:modified xsi:type="dcterms:W3CDTF">2025-07-23T20:48:53Z</dcterms:modified>
  <cp:category/>
</cp:coreProperties>
</file>