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7ea1c2b5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7ea1c2b5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7ea1c2b5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7ea1c2b5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7ea1c2b5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7ea1c2b5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7ea1c2b5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7ea1c2b5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7ea1c2b5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7ea1c2b5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7ea1c2b5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7ea1c2b5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7ea1c2b5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7ea1c2b5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7ea1c2b5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7ea1c2b5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Science Process Framework Report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4400725" y="3671650"/>
            <a:ext cx="36804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Megan West for Credit One, DEC 2020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The goal of this project is to determine the following: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Can we build a better way to determine how much credit to issue?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Can we improve our approval process?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In this presentation, we will introduce the BADIR data science process framework and describe how each step will enable us to move forward toward these goals.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We will discuss possible pitfalls in our process and state how we will address them.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BADIR Framework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33125" y="1307850"/>
            <a:ext cx="459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</a:rPr>
              <a:t>B</a:t>
            </a:r>
            <a:r>
              <a:rPr b="1" lang="en"/>
              <a:t>usiness</a:t>
            </a:r>
            <a:r>
              <a:rPr lang="en"/>
              <a:t>: Evaluate the business question and examine root cause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</a:rPr>
              <a:t>A</a:t>
            </a:r>
            <a:r>
              <a:rPr b="1" lang="en"/>
              <a:t>nalysis</a:t>
            </a:r>
            <a:r>
              <a:rPr lang="en"/>
              <a:t>: Create a plan for analyzing the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</a:rPr>
              <a:t>D</a:t>
            </a:r>
            <a:r>
              <a:rPr b="1" lang="en"/>
              <a:t>ata Collection</a:t>
            </a:r>
            <a:r>
              <a:rPr lang="en"/>
              <a:t>: Collect the data from the relevant systems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</a:rPr>
              <a:t>I</a:t>
            </a:r>
            <a:r>
              <a:rPr b="1" lang="en"/>
              <a:t>nsights</a:t>
            </a:r>
            <a:r>
              <a:rPr lang="en"/>
              <a:t>: Apply our analysis plan to the data we've collected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</a:rPr>
              <a:t>R</a:t>
            </a:r>
            <a:r>
              <a:rPr b="1" lang="en"/>
              <a:t>ecommendation</a:t>
            </a:r>
            <a:r>
              <a:rPr lang="en"/>
              <a:t>: Make recommendations based on our insights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27667" l="0" r="62648" t="0"/>
          <a:stretch/>
        </p:blipFill>
        <p:spPr>
          <a:xfrm>
            <a:off x="6169175" y="376350"/>
            <a:ext cx="1701150" cy="439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</a:rPr>
              <a:t>Our goal is to fully understand the business problem before we attempt to solve it. </a:t>
            </a:r>
            <a:endParaRPr sz="17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Business Questions:</a:t>
            </a:r>
            <a:r>
              <a:rPr lang="en" sz="1500"/>
              <a:t> Can we improve how we determine loan amounts? Can we improve how we determine loan eligibility?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Both customers and stakeholders will be impacted by the new solution.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our solution is too restrictive, we could lose customers.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our solution is too relaxed, our business will lose money.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Pitfall</a:t>
            </a:r>
            <a:r>
              <a:rPr lang="en" sz="1500"/>
              <a:t>: The issue is urgent. Credit One is losing money to defaults.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will work as quickly as possible to come up with recommendations.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Insight</a:t>
            </a:r>
            <a:r>
              <a:rPr lang="en" sz="1500"/>
              <a:t>: </a:t>
            </a:r>
            <a:r>
              <a:rPr lang="en"/>
              <a:t>We are working with both a yes-or-no question and a question with many possible answers. We will research methods to solve this type of problem.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Plan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369400" y="1599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Once we've clearly understood the problem, we'll follow a plan for the analysis process.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The goal of our analysis is to find a better estimate for how much to loan to each customer.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we'll clean and prepare the data for analysis using data science tools.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Next, explore the data using visualizations and statistical analysis.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Gain initial insights and discern relationships between the features.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patterns we have identified to predict defaults using a model we develop.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the results to attempt to make judgements about how much to loan our customers.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Evaluate whether our method is superior to the methods currently in place.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Pitfall: </a:t>
            </a:r>
            <a:r>
              <a:rPr lang="en"/>
              <a:t>We may spend a large amount of time preparing the data for analysis.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will document the process so that it takes less time in the future. 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We will obtain </a:t>
            </a:r>
            <a:r>
              <a:rPr lang="en" sz="1400">
                <a:solidFill>
                  <a:schemeClr val="lt2"/>
                </a:solidFill>
              </a:rPr>
              <a:t>a collection of valid and ethically sourced data. We must clean and prepare this data to ensure that it is high quality.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will obtain our data from a company database.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have the following data: 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 Amount of credit issued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Demographic data including gender, education level, age, and marital status of each customer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Repayment status of the loan per month for six months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Amount of each billing statement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Amount of the customers' previous payments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outcome-- whether the customer defaulted or not 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Known issue:</a:t>
            </a:r>
            <a:r>
              <a:rPr lang="en"/>
              <a:t> The data may have been stored improperly.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We will need to properly convert it.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In this stage, we'll apply our analysis process to the data we have obtained and test our hypotheses.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will explore the data to gain initial insights and to discern relationships between the different features.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will use the patterns we find to make predictions about how much we should loan each customer (a range of values), and if we should issue a loan to begin with (yes or no).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will determine which findings will impact Credit One the most.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Pitfall:</a:t>
            </a:r>
            <a:r>
              <a:rPr lang="en" sz="1500"/>
              <a:t> We may be unable to make accurate predictions.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 will need to re-examine our framework from the beginning.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this final step, we will</a:t>
            </a:r>
            <a:r>
              <a:rPr lang="en" sz="1600"/>
              <a:t> take our insights and turn them into actions.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Action is required for the data science process to have a positive impact on the company's continued growth.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We will demonstrate how each recommendation is of value to the business in our final report.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We are recommending this implementation of the BADIR process framework for this project because: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</a:t>
            </a:r>
            <a:r>
              <a:rPr lang="en" sz="1600">
                <a:solidFill>
                  <a:schemeClr val="lt2"/>
                </a:solidFill>
              </a:rPr>
              <a:t>thorough</a:t>
            </a:r>
            <a:r>
              <a:rPr lang="en" sz="1600"/>
              <a:t>. Every aspect of the data science process is covered by the framework's steps, ensuring that each step taken is completed and with a solid reason.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</a:t>
            </a:r>
            <a:r>
              <a:rPr lang="en" sz="1600">
                <a:solidFill>
                  <a:schemeClr val="lt2"/>
                </a:solidFill>
              </a:rPr>
              <a:t>simple to remember </a:t>
            </a:r>
            <a:r>
              <a:rPr lang="en" sz="1600"/>
              <a:t>the acronym and to ask who, what, when, where, why and how questions about each phase.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keeps the data science process </a:t>
            </a:r>
            <a:r>
              <a:rPr lang="en" sz="1600">
                <a:solidFill>
                  <a:schemeClr val="lt2"/>
                </a:solidFill>
              </a:rPr>
              <a:t>organized </a:t>
            </a:r>
            <a:r>
              <a:rPr lang="en" sz="1600"/>
              <a:t>and makes keeping records easy. Having a clear record of the process will enable future replication of our results.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