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14AE-AAEC-4002-B909-ECD7B2A91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2D540-4AEA-45F9-96D2-A2A4CF2F2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131A-27E2-4A35-AA13-7365B224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992D-E657-4268-AD7C-CC5EBADE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8ED9-06AD-4307-9DE1-CA6C2FF5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91C4-8B66-46F5-A2F8-06AD23DE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226A3-7C0B-4C95-B0BB-1D86B21E7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6A15-A8E2-4EC8-B80A-707240EE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2142-1156-41A4-ACC3-030A714E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0DC3-2AB9-431E-BB5E-7CE60E61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B96F5-2CEC-41D9-90E8-DD634B801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EF3D5-FB15-4A2B-987C-2F690E3F6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26E9-46E3-4951-8405-BD76E22E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296A-8C3B-4495-94A2-6AA3ED8D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B466-AED7-4712-B1B5-EAFF480A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EA-B83A-4CCF-AE1B-9AC40BC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848E-0410-4E58-8969-CE2EB3F5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CFF-027B-4FE5-A38C-35224DAB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9942-D567-4842-9E84-C26D00F3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1001-0804-41DA-9BAA-53AB4292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DEC5-6EB7-4AF0-BB13-BCEF9BC0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DE89-A9D5-4AB0-9B52-8CDF07F6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2C38-25E0-4E83-860F-709B6565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7ED7-A0A1-475D-B041-87375467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ED5B-4418-4F01-8550-85DA4877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D48-495A-4A40-B781-1190E60C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838A-A40D-4CA9-9204-515B67004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DDFB-3A98-4929-AB9D-41AF3681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4F735-ABBC-486F-B121-24EA4D14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6121-5320-4E98-8DA5-A9FC0483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CA33-20C6-4BC0-8D95-4F0A83AD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6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1B0C-EB37-48B3-A163-5CB99B59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4C879-C332-4ED3-BEBB-666A1A82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CF6E-19E7-4175-AA5C-65EBE175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81B4F-5B55-4217-BFED-BB1632D80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7B1A6-FC13-412C-8A24-CEA7DA5D7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F0D35-119D-47B4-A242-2AFEFD4E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E6F5C-5F1D-4383-B878-B545152B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712DD-5F4B-41D2-8C74-541FD593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08F0-C27C-42B1-9142-04444AC3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C8E54-06F7-42B8-9A44-91BD2A45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11D42-F44A-46D3-8F39-71E3CC56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99429-9817-47A1-A246-B495899E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51D8C-41D2-4066-A411-A7B5C180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08347-5F13-4E0B-92A2-056542BE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5E3B-400F-4A30-8A46-FCA30F51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BB94-D8A3-4DB3-ACDE-450CDFCB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4989-671B-44B1-AE3F-303AC153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3D10D-8216-4B0D-B50C-A468FC534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A953D-A8C7-4A7D-8FB7-A4C45B09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57FFA-B0A5-4EC8-B156-A05431EC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CF39C-BA14-4B3A-9350-55523A26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6673-134E-4558-BF78-5B408CCF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AEE25-4AFE-4D96-8A8C-569A5A982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6F58C-3D5B-46B5-8F13-3ACFDA5F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082A7-A9A6-4B55-9066-D185BB0D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B4A7-BA55-4C3B-A21A-0EBF3824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3F23D-975E-41D2-AD34-E1319D5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1279C-35DC-4191-9126-DD2B2559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5E74F-9D33-4287-BEDB-8E0AD1371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A9BA-F92E-4A4D-95A1-75AFD9928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78EC-BBBA-4992-9C1F-9F31DEDA7EE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405C-67C7-4211-805A-FE974B1C5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221D-9F7F-4F5A-A6EB-24E3B164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E215-6A9F-4E52-9973-0037CF8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6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DCCA1-A4A9-4A58-BC6B-03D3D80FF732}"/>
              </a:ext>
            </a:extLst>
          </p:cNvPr>
          <p:cNvSpPr txBox="1"/>
          <p:nvPr/>
        </p:nvSpPr>
        <p:spPr>
          <a:xfrm>
            <a:off x="1410748" y="176169"/>
            <a:ext cx="937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.NET Developer Dojo – MS1 – Real Estate Website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697A95-12CA-41E1-9F91-24FD0D8D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3617" y="1515498"/>
            <a:ext cx="711200" cy="711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9ABA6F9-EDB6-4B5E-85FE-1C6106B3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665" y="3012089"/>
            <a:ext cx="630103" cy="630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92E718-30F0-4C02-AB00-050C2E01C189}"/>
              </a:ext>
            </a:extLst>
          </p:cNvPr>
          <p:cNvSpPr txBox="1"/>
          <p:nvPr/>
        </p:nvSpPr>
        <p:spPr>
          <a:xfrm>
            <a:off x="6392159" y="2298657"/>
            <a:ext cx="189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Single Page App</a:t>
            </a:r>
          </a:p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Hosted on S3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82A124F-BE80-44FB-A0E1-93199A86F56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1295768" y="1871098"/>
            <a:ext cx="2406064" cy="145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6A80E-899C-47DD-BF66-E4D6B6EFA3F3}"/>
              </a:ext>
            </a:extLst>
          </p:cNvPr>
          <p:cNvSpPr txBox="1"/>
          <p:nvPr/>
        </p:nvSpPr>
        <p:spPr>
          <a:xfrm>
            <a:off x="2906480" y="229111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CloudFront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60B8887-D250-445B-8D25-2F0641196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1832" y="1515498"/>
            <a:ext cx="711200" cy="7112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55FE2F-D022-44F5-B79A-95F0ABE7F3B4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4413032" y="1871098"/>
            <a:ext cx="2570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A02547-5BD1-4E5C-81FC-0490FB33EC0F}"/>
              </a:ext>
            </a:extLst>
          </p:cNvPr>
          <p:cNvSpPr txBox="1"/>
          <p:nvPr/>
        </p:nvSpPr>
        <p:spPr>
          <a:xfrm>
            <a:off x="2906480" y="493504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CloudFront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05FED43-29A0-4D85-B18C-F61619345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1832" y="4159428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E99CCD-3AF0-4C96-B975-E12D7881B874}"/>
              </a:ext>
            </a:extLst>
          </p:cNvPr>
          <p:cNvSpPr txBox="1"/>
          <p:nvPr/>
        </p:nvSpPr>
        <p:spPr>
          <a:xfrm>
            <a:off x="4589448" y="492749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WAF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21D5657-7B9A-4151-9A50-7A810DA137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4800" y="4171533"/>
            <a:ext cx="711200" cy="71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B6A31D-CBE0-46EF-9B42-AE26CEA19F09}"/>
              </a:ext>
            </a:extLst>
          </p:cNvPr>
          <p:cNvSpPr txBox="1"/>
          <p:nvPr/>
        </p:nvSpPr>
        <p:spPr>
          <a:xfrm>
            <a:off x="6188266" y="492990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 Gateway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B4C825E-2F5F-4AFB-8623-53D61C2745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83618" y="4171809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1CFDD56-FA24-49F5-B36C-29E0674038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74320" y="4176695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877060-B52A-4DAC-8F4C-BDA3BAC7C35C}"/>
              </a:ext>
            </a:extLst>
          </p:cNvPr>
          <p:cNvSpPr txBox="1"/>
          <p:nvPr/>
        </p:nvSpPr>
        <p:spPr>
          <a:xfrm>
            <a:off x="8176644" y="4939049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AWS Lambda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DD2003-EBE5-4D1D-A47B-3F2910045C56}"/>
              </a:ext>
            </a:extLst>
          </p:cNvPr>
          <p:cNvSpPr txBox="1"/>
          <p:nvPr/>
        </p:nvSpPr>
        <p:spPr>
          <a:xfrm>
            <a:off x="9512126" y="493538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Aurora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EC10175-FE1C-4995-A5C8-991AF030C9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07478" y="4171533"/>
            <a:ext cx="711200" cy="7112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A145F-63A0-4548-A826-64F6E6D3FCCE}"/>
              </a:ext>
            </a:extLst>
          </p:cNvPr>
          <p:cNvCxnSpPr>
            <a:endCxn id="25" idx="1"/>
          </p:cNvCxnSpPr>
          <p:nvPr/>
        </p:nvCxnSpPr>
        <p:spPr>
          <a:xfrm flipV="1">
            <a:off x="4479721" y="4527133"/>
            <a:ext cx="905079" cy="1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7D87D0-AB97-401E-9E36-ACCFB6CA887B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6096000" y="4527133"/>
            <a:ext cx="887618" cy="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9DC430-D4AE-428F-ABE0-05C78D89585B}"/>
              </a:ext>
            </a:extLst>
          </p:cNvPr>
          <p:cNvCxnSpPr>
            <a:endCxn id="28" idx="1"/>
          </p:cNvCxnSpPr>
          <p:nvPr/>
        </p:nvCxnSpPr>
        <p:spPr>
          <a:xfrm>
            <a:off x="7757930" y="4527132"/>
            <a:ext cx="816390" cy="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9B08B1-C293-4C21-9ECF-D2D83954EE82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 flipV="1">
            <a:off x="9285520" y="4527133"/>
            <a:ext cx="1021958" cy="5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F0BAD47-1C96-452B-8C9A-8FC617BA6ADB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1295768" y="3327141"/>
            <a:ext cx="2406064" cy="1187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8622439-4FAB-40A2-8D59-6BEAFC99A497}"/>
              </a:ext>
            </a:extLst>
          </p:cNvPr>
          <p:cNvSpPr/>
          <p:nvPr/>
        </p:nvSpPr>
        <p:spPr>
          <a:xfrm>
            <a:off x="2264889" y="867747"/>
            <a:ext cx="9261446" cy="49452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4E2557F-BFF6-414F-8245-6C3071C27A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64889" y="859886"/>
            <a:ext cx="330200" cy="330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124CC8-C21C-4B2A-ACF9-52B5E5C83613}"/>
              </a:ext>
            </a:extLst>
          </p:cNvPr>
          <p:cNvSpPr txBox="1"/>
          <p:nvPr/>
        </p:nvSpPr>
        <p:spPr>
          <a:xfrm>
            <a:off x="474081" y="3601484"/>
            <a:ext cx="95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0051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Amazon Ember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Elgin Lam</dc:creator>
  <cp:lastModifiedBy>Elgin Lam</cp:lastModifiedBy>
  <cp:revision>4</cp:revision>
  <dcterms:created xsi:type="dcterms:W3CDTF">2019-09-02T00:54:42Z</dcterms:created>
  <dcterms:modified xsi:type="dcterms:W3CDTF">2019-09-02T01:34:29Z</dcterms:modified>
</cp:coreProperties>
</file>