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9" r:id="rId6"/>
    <p:sldId id="260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66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4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396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 Imagen" descr="1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140-664B-47C9-A0D3-18CE8ECD5724}" type="datetimeFigureOut">
              <a:rPr lang="es-CL" smtClean="0"/>
              <a:pPr/>
              <a:t>15-09-2016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FA4F-3939-4A94-BE30-AC05292F3BAA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2656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 Imagen" descr="1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140-664B-47C9-A0D3-18CE8ECD5724}" type="datetimeFigureOut">
              <a:rPr lang="es-CL" smtClean="0"/>
              <a:pPr/>
              <a:t>15-09-2016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FA4F-3939-4A94-BE30-AC05292F3BAA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218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011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8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98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9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4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592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295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42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 Imagen" descr="14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CCEF-29F9-4F04-8F91-EEABB00C028D}" type="datetimeFigureOut">
              <a:rPr lang="es-CL" smtClean="0"/>
              <a:t>15-09-2016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6907-EA41-4381-AE45-C1355691A5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26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574709" y="932723"/>
            <a:ext cx="6673419" cy="2913619"/>
          </a:xfrm>
          <a:prstGeom prst="rect">
            <a:avLst/>
          </a:prstGeom>
          <a:noFill/>
          <a:effectLst/>
        </p:spPr>
        <p:txBody>
          <a:bodyPr wrap="square" lIns="121917" tIns="60958" rIns="121917" bIns="60958" rtlCol="0">
            <a:spAutoFit/>
          </a:bodyPr>
          <a:lstStyle/>
          <a:p>
            <a:r>
              <a:rPr lang="es-ES" sz="3700" dirty="0">
                <a:solidFill>
                  <a:schemeClr val="bg1"/>
                </a:solidFill>
                <a:latin typeface="PT Sans" pitchFamily="34" charset="0"/>
              </a:rPr>
              <a:t> </a:t>
            </a:r>
          </a:p>
          <a:p>
            <a:r>
              <a:rPr lang="es-ES" sz="7200" b="1" dirty="0" smtClean="0">
                <a:solidFill>
                  <a:schemeClr val="bg1"/>
                </a:solidFill>
                <a:latin typeface="PT Sans" pitchFamily="34" charset="0"/>
              </a:rPr>
              <a:t>Sistema </a:t>
            </a:r>
            <a:endParaRPr lang="es-ES" sz="7200" b="1" dirty="0">
              <a:solidFill>
                <a:schemeClr val="bg1"/>
              </a:solidFill>
              <a:latin typeface="PT Sans" pitchFamily="34" charset="0"/>
            </a:endParaRPr>
          </a:p>
          <a:p>
            <a:r>
              <a:rPr lang="es-ES" sz="7200" b="1" dirty="0">
                <a:solidFill>
                  <a:schemeClr val="bg1"/>
                </a:solidFill>
                <a:latin typeface="PT Sans" pitchFamily="34" charset="0"/>
              </a:rPr>
              <a:t>de Desempeño</a:t>
            </a:r>
          </a:p>
        </p:txBody>
      </p:sp>
    </p:spTree>
    <p:extLst>
      <p:ext uri="{BB962C8B-B14F-4D97-AF65-F5344CB8AC3E}">
        <p14:creationId xmlns:p14="http://schemas.microsoft.com/office/powerpoint/2010/main" val="10415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55" y="416050"/>
            <a:ext cx="9677398" cy="463382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4 Elipse"/>
          <p:cNvSpPr/>
          <p:nvPr/>
        </p:nvSpPr>
        <p:spPr>
          <a:xfrm>
            <a:off x="6222065" y="320516"/>
            <a:ext cx="1229613" cy="8035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CuadroTexto"/>
          <p:cNvSpPr txBox="1"/>
          <p:nvPr/>
        </p:nvSpPr>
        <p:spPr>
          <a:xfrm>
            <a:off x="971941" y="5317733"/>
            <a:ext cx="11220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En esta pantalla debe descargar el acuerdo para la firma, luego debe subirlo sacándole una foto </a:t>
            </a:r>
            <a:r>
              <a:rPr lang="es-CL" dirty="0" smtClean="0"/>
              <a:t>o escaneado y </a:t>
            </a:r>
            <a:r>
              <a:rPr lang="es-CL" dirty="0" smtClean="0"/>
              <a:t>usar </a:t>
            </a:r>
          </a:p>
          <a:p>
            <a:r>
              <a:rPr lang="es-CL" dirty="0" smtClean="0"/>
              <a:t>el botón de subir acuerdo para su registro (esto puede hacerlo ingresando al sistema por medio del teléfono también)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6" y="1286671"/>
            <a:ext cx="1742584" cy="46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6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0" y="895349"/>
            <a:ext cx="10509380" cy="506730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3 Elipse"/>
          <p:cNvSpPr/>
          <p:nvPr/>
        </p:nvSpPr>
        <p:spPr>
          <a:xfrm>
            <a:off x="7504978" y="783842"/>
            <a:ext cx="1229613" cy="8035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CuadroTexto"/>
          <p:cNvSpPr txBox="1"/>
          <p:nvPr/>
        </p:nvSpPr>
        <p:spPr>
          <a:xfrm>
            <a:off x="5459269" y="2197289"/>
            <a:ext cx="589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En la etapa finalizar se despliega el estado final, en el cual se </a:t>
            </a:r>
          </a:p>
          <a:p>
            <a:r>
              <a:rPr lang="es-CL" dirty="0" smtClean="0"/>
              <a:t>indica que falta subir el acuerdo o el estado de finalizado</a:t>
            </a:r>
            <a:endParaRPr lang="es-C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6" y="1841984"/>
            <a:ext cx="1742584" cy="46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305026" y="998272"/>
            <a:ext cx="9248821" cy="861770"/>
          </a:xfrm>
          <a:prstGeom prst="rect">
            <a:avLst/>
          </a:prstGeom>
          <a:noFill/>
          <a:effectLst/>
        </p:spPr>
        <p:txBody>
          <a:bodyPr wrap="square" lIns="121917" tIns="60958" rIns="121917" bIns="60958" rtlCol="0">
            <a:spAutoFit/>
          </a:bodyPr>
          <a:lstStyle/>
          <a:p>
            <a:r>
              <a:rPr lang="es-ES" sz="4800" b="1" spc="133" dirty="0" smtClean="0">
                <a:latin typeface="PT Sans" pitchFamily="34" charset="0"/>
              </a:rPr>
              <a:t>Vista General del sistema</a:t>
            </a:r>
            <a:endParaRPr lang="es-ES" sz="9600" b="1" dirty="0">
              <a:latin typeface="PT Sans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85" y="2306756"/>
            <a:ext cx="2333768" cy="294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6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28688"/>
            <a:ext cx="1004728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8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277589" y="2320751"/>
            <a:ext cx="1140031" cy="855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3466886" y="2707130"/>
            <a:ext cx="0" cy="348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4" y="342640"/>
            <a:ext cx="9539785" cy="566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319388"/>
            <a:ext cx="2001997" cy="6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9230598" y="294717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5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7" y="733425"/>
            <a:ext cx="10358826" cy="539115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336967" y="2522908"/>
            <a:ext cx="74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Al inicio de la evaluación encontrará la descripción de la escala de evaluación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88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132139"/>
            <a:ext cx="10210798" cy="459372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2 CuadroTexto"/>
          <p:cNvSpPr txBox="1"/>
          <p:nvPr/>
        </p:nvSpPr>
        <p:spPr>
          <a:xfrm>
            <a:off x="2707575" y="220568"/>
            <a:ext cx="914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Al desplazarse hacia abajo de la pantalla encontrará el formulario que destaca el tipo </a:t>
            </a:r>
          </a:p>
          <a:p>
            <a:r>
              <a:rPr lang="es-CL" dirty="0" smtClean="0"/>
              <a:t>de competencias (transversales y de área), la competencia, </a:t>
            </a:r>
            <a:r>
              <a:rPr lang="es-CL" dirty="0" smtClean="0"/>
              <a:t>conducta observable </a:t>
            </a:r>
            <a:r>
              <a:rPr lang="es-CL" dirty="0" smtClean="0"/>
              <a:t> </a:t>
            </a:r>
            <a:r>
              <a:rPr lang="es-CL" dirty="0" smtClean="0"/>
              <a:t>y la evaluación</a:t>
            </a:r>
            <a:endParaRPr lang="es-CL" dirty="0"/>
          </a:p>
        </p:txBody>
      </p:sp>
      <p:sp>
        <p:nvSpPr>
          <p:cNvPr id="4" name="3 Elipse"/>
          <p:cNvSpPr/>
          <p:nvPr/>
        </p:nvSpPr>
        <p:spPr>
          <a:xfrm>
            <a:off x="4437413" y="1132139"/>
            <a:ext cx="3412177" cy="8035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713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99" y="1276350"/>
            <a:ext cx="10206002" cy="43053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2 Elipse"/>
          <p:cNvSpPr/>
          <p:nvPr/>
        </p:nvSpPr>
        <p:spPr>
          <a:xfrm>
            <a:off x="4437413" y="1179639"/>
            <a:ext cx="3637808" cy="8035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7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CuadroTexto"/>
          <p:cNvSpPr txBox="1"/>
          <p:nvPr/>
        </p:nvSpPr>
        <p:spPr>
          <a:xfrm>
            <a:off x="368490" y="1865174"/>
            <a:ext cx="2860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Al terminar se despliega el resultado de la evaluación con su nota y porcentaje en la pestaña Resultado</a:t>
            </a:r>
            <a:endParaRPr lang="es-CL" dirty="0"/>
          </a:p>
        </p:txBody>
      </p:sp>
      <p:grpSp>
        <p:nvGrpSpPr>
          <p:cNvPr id="32" name="31 Grupo"/>
          <p:cNvGrpSpPr/>
          <p:nvPr/>
        </p:nvGrpSpPr>
        <p:grpSpPr>
          <a:xfrm>
            <a:off x="3228975" y="160427"/>
            <a:ext cx="5734050" cy="5991225"/>
            <a:chOff x="3228975" y="433387"/>
            <a:chExt cx="5734050" cy="5991225"/>
          </a:xfrm>
        </p:grpSpPr>
        <p:grpSp>
          <p:nvGrpSpPr>
            <p:cNvPr id="17" name="16 Grupo"/>
            <p:cNvGrpSpPr/>
            <p:nvPr/>
          </p:nvGrpSpPr>
          <p:grpSpPr>
            <a:xfrm>
              <a:off x="3228975" y="433387"/>
              <a:ext cx="5734050" cy="5991225"/>
              <a:chOff x="3228975" y="433387"/>
              <a:chExt cx="5734050" cy="5991225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8975" y="433387"/>
                <a:ext cx="5734050" cy="5991225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</p:pic>
          <p:sp>
            <p:nvSpPr>
              <p:cNvPr id="2" name="1 CuadroTexto"/>
              <p:cNvSpPr txBox="1"/>
              <p:nvPr/>
            </p:nvSpPr>
            <p:spPr>
              <a:xfrm>
                <a:off x="6938725" y="103691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6926850" y="103691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" name="4 CuadroTexto"/>
              <p:cNvSpPr txBox="1"/>
              <p:nvPr/>
            </p:nvSpPr>
            <p:spPr>
              <a:xfrm>
                <a:off x="6924875" y="1462441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6934775" y="184046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6932800" y="225411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" name="7 CuadroTexto"/>
              <p:cNvSpPr txBox="1"/>
              <p:nvPr/>
            </p:nvSpPr>
            <p:spPr>
              <a:xfrm>
                <a:off x="6942700" y="266776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6942700" y="3083391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>
                <a:off x="6940725" y="348516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6938750" y="392256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6936775" y="4300591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12 CuadroTexto"/>
              <p:cNvSpPr txBox="1"/>
              <p:nvPr/>
            </p:nvSpPr>
            <p:spPr>
              <a:xfrm>
                <a:off x="6934800" y="472611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13 CuadroTexto"/>
              <p:cNvSpPr txBox="1"/>
              <p:nvPr/>
            </p:nvSpPr>
            <p:spPr>
              <a:xfrm>
                <a:off x="6944700" y="5127891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5" name="14 CuadroTexto"/>
              <p:cNvSpPr txBox="1"/>
              <p:nvPr/>
            </p:nvSpPr>
            <p:spPr>
              <a:xfrm>
                <a:off x="6954600" y="5541541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6964500" y="5943316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L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s-CL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9" name="18 Rectángulo redondeado"/>
            <p:cNvSpPr/>
            <p:nvPr/>
          </p:nvSpPr>
          <p:spPr>
            <a:xfrm>
              <a:off x="7601803" y="1036916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7604075" y="1858068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7606347" y="2283428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635915" y="3104580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624539" y="3502644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626811" y="4310148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629083" y="4721860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7617707" y="5556660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7604059" y="5966100"/>
              <a:ext cx="450376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100</a:t>
              </a:r>
              <a:endParaRPr lang="es-CL" sz="1000" dirty="0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7614480" y="1462276"/>
              <a:ext cx="359055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80</a:t>
              </a:r>
              <a:endParaRPr lang="es-CL" sz="1000" dirty="0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7630400" y="2692868"/>
              <a:ext cx="359055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80</a:t>
              </a:r>
              <a:endParaRPr lang="es-CL" sz="1000" dirty="0"/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7632672" y="3909812"/>
              <a:ext cx="359055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80</a:t>
              </a:r>
              <a:endParaRPr lang="es-CL" sz="1000" dirty="0"/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7634944" y="5126756"/>
              <a:ext cx="359055" cy="13849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80</a:t>
              </a:r>
              <a:endParaRPr lang="es-C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5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3c477273-e9b4-4157-b471-fbb6e243e2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33538"/>
            <a:ext cx="9258300" cy="35909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5 Elipse"/>
          <p:cNvSpPr/>
          <p:nvPr/>
        </p:nvSpPr>
        <p:spPr>
          <a:xfrm>
            <a:off x="5266706" y="1479890"/>
            <a:ext cx="1658587" cy="8035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CuadroTexto"/>
          <p:cNvSpPr txBox="1"/>
          <p:nvPr/>
        </p:nvSpPr>
        <p:spPr>
          <a:xfrm>
            <a:off x="2497540" y="4735773"/>
            <a:ext cx="680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En esta caja de texto debe ingresar el plan de mejora para el evaluado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708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177</Words>
  <Application>Microsoft Office PowerPoint</Application>
  <PresentationFormat>Personalizado</PresentationFormat>
  <Paragraphs>40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Ibañez Maians</dc:creator>
  <cp:lastModifiedBy>Alejandra Zamorano</cp:lastModifiedBy>
  <cp:revision>10</cp:revision>
  <dcterms:created xsi:type="dcterms:W3CDTF">2016-09-14T17:26:42Z</dcterms:created>
  <dcterms:modified xsi:type="dcterms:W3CDTF">2016-09-15T14:46:49Z</dcterms:modified>
</cp:coreProperties>
</file>